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18"/>
  </p:notesMasterIdLst>
  <p:sldIdLst>
    <p:sldId id="256" r:id="rId2"/>
    <p:sldId id="258" r:id="rId3"/>
    <p:sldId id="274" r:id="rId4"/>
    <p:sldId id="273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5" r:id="rId13"/>
    <p:sldId id="276" r:id="rId14"/>
    <p:sldId id="259" r:id="rId15"/>
    <p:sldId id="263" r:id="rId16"/>
    <p:sldId id="277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4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6" y="352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1B9A64-07B0-4541-BF4D-92239BEEE818}" type="datetime1">
              <a:rPr lang="en-US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80A4C8-87CE-4F1F-A837-58006C8E9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4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80A4C8-87CE-4F1F-A837-58006C8E9A1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65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http://allscienceconsidered.files.wordpress.com/2009/12/biomes.jpg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A945CE-0566-41A1-A414-D036ADC12497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5779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66E09-1083-48C1-90FE-9AC776B88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48B9C-1D8C-4630-8F23-9A2774DC3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A5AA8-F874-4E45-83E7-DC32DCEF6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7F816-6F4B-471F-BC36-ACE5924A1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C4AEE-6D0A-4D34-91DA-246100406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4F490-F426-4B83-AAA7-C100C5FBE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3BB98-AFA6-4697-9109-45495980F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AEC1D-6E82-4EA0-AF4E-5812F9F35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E1C21-DAD1-4CD0-9F90-59B5986DC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524B6-1B3B-4DC0-B970-348D54B8B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6A15E-5F98-4C9C-A5A9-F1F9F3E4A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C779798-A9C3-49B4-8509-3E6E184BF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1" charset="0"/>
          <a:ea typeface="ＭＳ Ｐゴシック" pitchFamily="1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1" charset="0"/>
          <a:ea typeface="ＭＳ Ｐゴシック" pitchFamily="1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1" charset="0"/>
          <a:ea typeface="ＭＳ Ｐゴシック" pitchFamily="1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1" charset="0"/>
          <a:ea typeface="ＭＳ Ｐゴシック" pitchFamily="1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1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1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1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1" charset="0"/>
          <a:ea typeface="ＭＳ Ｐゴシック" pitchFamily="1" charset="-128"/>
        </a:defRPr>
      </a:lvl9pPr>
    </p:titleStyle>
    <p:bodyStyle>
      <a:lvl1pPr marL="465138" indent="-465138" algn="l" rtl="0" eaLnBrk="0" fontAlgn="base" hangingPunct="0">
        <a:spcBef>
          <a:spcPct val="20000"/>
        </a:spcBef>
        <a:spcAft>
          <a:spcPct val="0"/>
        </a:spcAft>
        <a:buClr>
          <a:srgbClr val="2D5902"/>
        </a:buClr>
        <a:buFont typeface="Wingdings" charset="2"/>
        <a:buChar char="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965200" indent="-385763" algn="l" rtl="0" eaLnBrk="0" fontAlgn="base" hangingPunct="0">
        <a:spcBef>
          <a:spcPct val="20000"/>
        </a:spcBef>
        <a:spcAft>
          <a:spcPct val="0"/>
        </a:spcAft>
        <a:buClr>
          <a:srgbClr val="2D5902"/>
        </a:buClr>
        <a:buFont typeface="Wingdings" charset="2"/>
        <a:buChar char=""/>
        <a:defRPr kumimoji="1" sz="2800">
          <a:solidFill>
            <a:schemeClr val="tx1"/>
          </a:solidFill>
          <a:latin typeface="+mn-lt"/>
          <a:ea typeface="+mn-ea"/>
        </a:defRPr>
      </a:lvl2pPr>
      <a:lvl3pPr marL="1484313" indent="-331788" algn="l" rtl="0" eaLnBrk="0" fontAlgn="base" hangingPunct="0">
        <a:spcBef>
          <a:spcPct val="20000"/>
        </a:spcBef>
        <a:spcAft>
          <a:spcPct val="0"/>
        </a:spcAft>
        <a:buClr>
          <a:srgbClr val="2D5902"/>
        </a:buClr>
        <a:buFont typeface="Wingdings" charset="2"/>
        <a:buChar char=""/>
        <a:defRPr kumimoji="1" sz="2400">
          <a:solidFill>
            <a:schemeClr val="tx1"/>
          </a:solidFill>
          <a:latin typeface="+mn-lt"/>
          <a:ea typeface="+mn-ea"/>
        </a:defRPr>
      </a:lvl3pPr>
      <a:lvl4pPr marL="1949450" indent="-296863" algn="l" rtl="0" eaLnBrk="0" fontAlgn="base" hangingPunct="0">
        <a:spcBef>
          <a:spcPct val="20000"/>
        </a:spcBef>
        <a:spcAft>
          <a:spcPct val="0"/>
        </a:spcAft>
        <a:buClr>
          <a:srgbClr val="2D5902"/>
        </a:buClr>
        <a:buFont typeface="Wingdings" charset="2"/>
        <a:buChar char=""/>
        <a:defRPr kumimoji="1" sz="2000">
          <a:solidFill>
            <a:schemeClr val="tx1"/>
          </a:solidFill>
          <a:latin typeface="+mn-lt"/>
          <a:ea typeface="+mn-ea"/>
        </a:defRPr>
      </a:lvl4pPr>
      <a:lvl5pPr marL="2343150" indent="-279400" algn="l" rtl="0" eaLnBrk="0" fontAlgn="base" hangingPunct="0">
        <a:spcBef>
          <a:spcPct val="20000"/>
        </a:spcBef>
        <a:spcAft>
          <a:spcPct val="0"/>
        </a:spcAft>
        <a:buClr>
          <a:srgbClr val="2D5902"/>
        </a:buClr>
        <a:buFont typeface="Wingdings" charset="2"/>
        <a:buChar char=""/>
        <a:defRPr kumimoji="1" sz="2000">
          <a:solidFill>
            <a:schemeClr val="tx1"/>
          </a:solidFill>
          <a:latin typeface="+mn-lt"/>
          <a:ea typeface="+mn-ea"/>
        </a:defRPr>
      </a:lvl5pPr>
      <a:lvl6pPr marL="2800350" indent="-279400" algn="l" rtl="0" fontAlgn="base">
        <a:spcBef>
          <a:spcPct val="20000"/>
        </a:spcBef>
        <a:spcAft>
          <a:spcPct val="0"/>
        </a:spcAft>
        <a:buClr>
          <a:srgbClr val="2D5902"/>
        </a:buClr>
        <a:buFont typeface="Wingdings" pitchFamily="1" charset="2"/>
        <a:buChar char=""/>
        <a:defRPr kumimoji="1" sz="2000">
          <a:solidFill>
            <a:schemeClr val="tx1"/>
          </a:solidFill>
          <a:latin typeface="+mn-lt"/>
          <a:ea typeface="+mn-ea"/>
        </a:defRPr>
      </a:lvl6pPr>
      <a:lvl7pPr marL="3257550" indent="-279400" algn="l" rtl="0" fontAlgn="base">
        <a:spcBef>
          <a:spcPct val="20000"/>
        </a:spcBef>
        <a:spcAft>
          <a:spcPct val="0"/>
        </a:spcAft>
        <a:buClr>
          <a:srgbClr val="2D5902"/>
        </a:buClr>
        <a:buFont typeface="Wingdings" pitchFamily="1" charset="2"/>
        <a:buChar char=""/>
        <a:defRPr kumimoji="1" sz="2000">
          <a:solidFill>
            <a:schemeClr val="tx1"/>
          </a:solidFill>
          <a:latin typeface="+mn-lt"/>
          <a:ea typeface="+mn-ea"/>
        </a:defRPr>
      </a:lvl7pPr>
      <a:lvl8pPr marL="3714750" indent="-279400" algn="l" rtl="0" fontAlgn="base">
        <a:spcBef>
          <a:spcPct val="20000"/>
        </a:spcBef>
        <a:spcAft>
          <a:spcPct val="0"/>
        </a:spcAft>
        <a:buClr>
          <a:srgbClr val="2D5902"/>
        </a:buClr>
        <a:buFont typeface="Wingdings" pitchFamily="1" charset="2"/>
        <a:buChar char=""/>
        <a:defRPr kumimoji="1" sz="2000">
          <a:solidFill>
            <a:schemeClr val="tx1"/>
          </a:solidFill>
          <a:latin typeface="+mn-lt"/>
          <a:ea typeface="+mn-ea"/>
        </a:defRPr>
      </a:lvl8pPr>
      <a:lvl9pPr marL="4171950" indent="-279400" algn="l" rtl="0" fontAlgn="base">
        <a:spcBef>
          <a:spcPct val="20000"/>
        </a:spcBef>
        <a:spcAft>
          <a:spcPct val="0"/>
        </a:spcAft>
        <a:buClr>
          <a:srgbClr val="2D5902"/>
        </a:buClr>
        <a:buFont typeface="Wingdings" pitchFamily="1" charset="2"/>
        <a:buChar char="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endParaRPr kumimoji="0"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5867400"/>
            <a:ext cx="8839200" cy="9906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kumimoji="0" lang="en-US" sz="2400" smtClean="0"/>
              <a:t>Ecosystems of the world are classified into classes called biomes.</a:t>
            </a:r>
          </a:p>
        </p:txBody>
      </p:sp>
      <p:pic>
        <p:nvPicPr>
          <p:cNvPr id="3076" name="Picture 5" descr="https://lh6.googleusercontent.com/-pM7fm2PM8XQ/TYqjeSym1FI/AAAAAAAAANc/3xmJ6Hgf0io/s1600/B+%25286%2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Desert</a:t>
            </a:r>
          </a:p>
          <a:p>
            <a:pPr eaLnBrk="1" hangingPunct="1">
              <a:defRPr/>
            </a:pPr>
            <a:r>
              <a:rPr lang="en-US" b="1" dirty="0" smtClean="0"/>
              <a:t>Biotic factors?</a:t>
            </a:r>
          </a:p>
          <a:p>
            <a:pPr eaLnBrk="1" hangingPunct="1">
              <a:defRPr/>
            </a:pPr>
            <a:r>
              <a:rPr lang="en-US" b="1" dirty="0" err="1" smtClean="0"/>
              <a:t>Abiotic</a:t>
            </a:r>
            <a:r>
              <a:rPr lang="en-US" b="1" dirty="0" smtClean="0"/>
              <a:t> factors</a:t>
            </a:r>
            <a:r>
              <a:rPr lang="en-US" dirty="0" smtClean="0"/>
              <a:t>?</a:t>
            </a:r>
          </a:p>
          <a:p>
            <a:endParaRPr lang="en-US" dirty="0" smtClean="0"/>
          </a:p>
        </p:txBody>
      </p:sp>
      <p:pic>
        <p:nvPicPr>
          <p:cNvPr id="11267" name="Picture 2" descr="http://www.blueplanetbiomes.org/images/desert_location_map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8738" y="0"/>
            <a:ext cx="40052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http://www.dailygalaxy.com/.a/6a00d8341bf7f753ef0168eafb3053970c-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7391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7772400" cy="4114800"/>
          </a:xfrm>
        </p:spPr>
        <p:txBody>
          <a:bodyPr/>
          <a:lstStyle/>
          <a:p>
            <a:r>
              <a:rPr lang="en-US" dirty="0" smtClean="0"/>
              <a:t>Tundra</a:t>
            </a:r>
          </a:p>
          <a:p>
            <a:pPr eaLnBrk="1" hangingPunct="1">
              <a:defRPr/>
            </a:pPr>
            <a:r>
              <a:rPr lang="en-US" b="1" dirty="0" smtClean="0"/>
              <a:t>Biotic factors?</a:t>
            </a:r>
          </a:p>
          <a:p>
            <a:pPr eaLnBrk="1" hangingPunct="1">
              <a:defRPr/>
            </a:pPr>
            <a:r>
              <a:rPr lang="en-US" b="1" dirty="0" err="1" smtClean="0"/>
              <a:t>Abiotic</a:t>
            </a:r>
            <a:r>
              <a:rPr lang="en-US" b="1" dirty="0" smtClean="0"/>
              <a:t> factors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pPr>
              <a:buFont typeface="Wingdings" charset="2"/>
              <a:buNone/>
            </a:pPr>
            <a:endParaRPr lang="en-US" dirty="0" smtClean="0"/>
          </a:p>
        </p:txBody>
      </p:sp>
      <p:pic>
        <p:nvPicPr>
          <p:cNvPr id="12291" name="Picture 2" descr="http://www.bio.miami.edu/dana/pix/tundr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97125"/>
            <a:ext cx="723900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http://www.blueplanetbiomes.org/images/tundra_location_map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4150" y="0"/>
            <a:ext cx="38798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Soil type is affected by the type of bedrock upon which it sits as well as the amount of physical and chemical weathering that it undergoes. </a:t>
            </a:r>
          </a:p>
          <a:p>
            <a:r>
              <a:rPr lang="en-US" dirty="0" smtClean="0"/>
              <a:t>Soil changes over time</a:t>
            </a:r>
          </a:p>
          <a:p>
            <a:pPr lvl="1"/>
            <a:r>
              <a:rPr lang="en-US" dirty="0" smtClean="0"/>
              <a:t>Why do you think this is???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 Soil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3886200" cy="4114800"/>
          </a:xfrm>
        </p:spPr>
        <p:txBody>
          <a:bodyPr/>
          <a:lstStyle/>
          <a:p>
            <a:r>
              <a:rPr lang="en-US" dirty="0" smtClean="0"/>
              <a:t>North Carolina’s main soil type is Cecil</a:t>
            </a:r>
          </a:p>
          <a:p>
            <a:r>
              <a:rPr lang="en-US" dirty="0" smtClean="0"/>
              <a:t>Cecil is found above granitic rock</a:t>
            </a:r>
          </a:p>
          <a:p>
            <a:r>
              <a:rPr lang="en-US" dirty="0" smtClean="0"/>
              <a:t>Has a thick red subsoil</a:t>
            </a:r>
          </a:p>
          <a:p>
            <a:endParaRPr lang="en-US" dirty="0" smtClean="0"/>
          </a:p>
        </p:txBody>
      </p:sp>
      <p:pic>
        <p:nvPicPr>
          <p:cNvPr id="46082" name="Picture 2" descr="http://passel.unl.edu/Image/mmamo3/TimKettler/Cecil-Profile-L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05000"/>
            <a:ext cx="2895600" cy="4711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each biome: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Plants and animals have adapted to specific environmental conditions.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These conditions can be threatened by human activities.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59" name="Picture 7" descr="biomes[1]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8505825" cy="57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https://prezi.com/qkxpm_usiaet/nc-biomes-project/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534400" cy="2362200"/>
          </a:xfrm>
        </p:spPr>
        <p:txBody>
          <a:bodyPr/>
          <a:lstStyle/>
          <a:p>
            <a:pPr eaLnBrk="1" hangingPunct="1"/>
            <a:r>
              <a:rPr lang="en-US" dirty="0" smtClean="0"/>
              <a:t>Major Land Biomes</a:t>
            </a:r>
            <a:br>
              <a:rPr lang="en-US" dirty="0" smtClean="0"/>
            </a:br>
            <a:r>
              <a:rPr lang="en-US" sz="2400" b="1" dirty="0" smtClean="0">
                <a:solidFill>
                  <a:schemeClr val="tx1"/>
                </a:solidFill>
              </a:rPr>
              <a:t>Classified according to their plant life because the plants that grow in an area determine what animals live there</a:t>
            </a:r>
            <a:r>
              <a:rPr lang="en-US" b="1" dirty="0" smtClean="0"/>
              <a:t>.</a:t>
            </a:r>
          </a:p>
        </p:txBody>
      </p:sp>
      <p:pic>
        <p:nvPicPr>
          <p:cNvPr id="4099" name="Picture 11" descr="http://www.blueplanetbiomes.org/images/world_biomes_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543175"/>
            <a:ext cx="67437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determines Biomes??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4724400" cy="4114800"/>
          </a:xfrm>
        </p:spPr>
        <p:txBody>
          <a:bodyPr/>
          <a:lstStyle/>
          <a:p>
            <a:r>
              <a:rPr lang="en-US" dirty="0" smtClean="0"/>
              <a:t>Biomes can be determined by biotic and </a:t>
            </a:r>
            <a:r>
              <a:rPr lang="en-US" dirty="0" err="1" smtClean="0"/>
              <a:t>abiotic</a:t>
            </a:r>
            <a:r>
              <a:rPr lang="en-US" dirty="0" smtClean="0"/>
              <a:t> factors.</a:t>
            </a:r>
          </a:p>
          <a:p>
            <a:r>
              <a:rPr lang="en-US" dirty="0" smtClean="0"/>
              <a:t>Biotic – animals, plants</a:t>
            </a:r>
          </a:p>
          <a:p>
            <a:r>
              <a:rPr lang="en-US" dirty="0" err="1" smtClean="0"/>
              <a:t>Abiotic</a:t>
            </a:r>
            <a:r>
              <a:rPr lang="en-US" dirty="0" smtClean="0"/>
              <a:t> – temperature, rainfall, altitude, latitude, etc.</a:t>
            </a:r>
          </a:p>
          <a:p>
            <a:endParaRPr lang="en-US" dirty="0"/>
          </a:p>
        </p:txBody>
      </p:sp>
      <p:pic>
        <p:nvPicPr>
          <p:cNvPr id="33794" name="Picture 2" descr="http://ecologyhelp.weebly.com/uploads/1/1/8/8/11884011/9694266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752600"/>
            <a:ext cx="3249168" cy="2438400"/>
          </a:xfrm>
          <a:prstGeom prst="rect">
            <a:avLst/>
          </a:prstGeom>
          <a:noFill/>
        </p:spPr>
      </p:pic>
      <p:pic>
        <p:nvPicPr>
          <p:cNvPr id="33796" name="Picture 4" descr="http://el.erdc.usace.army.mil/pmis/Images/Biocontrol/ConceptImages/torna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267200"/>
            <a:ext cx="391064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http://www.tokresource.org/tok_classes/enviro/syllabus_content/2.4_biomes/Tropical_Rainforest_Lacey_Creek_Queensland_Australia_1400x1050_5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84425"/>
            <a:ext cx="68580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5138" indent="-465138" eaLnBrk="1" hangingPunct="1">
              <a:spcBef>
                <a:spcPct val="20000"/>
              </a:spcBef>
              <a:buClr>
                <a:srgbClr val="2D5902"/>
              </a:buClr>
              <a:buFont typeface="Wingdings" charset="2"/>
              <a:buChar char=""/>
              <a:defRPr/>
            </a:pPr>
            <a:r>
              <a:rPr kumimoji="1" lang="en-US" sz="2800" kern="0" dirty="0">
                <a:latin typeface="+mn-lt"/>
                <a:ea typeface="+mn-ea"/>
                <a:cs typeface="ＭＳ Ｐゴシック" charset="-128"/>
              </a:rPr>
              <a:t>Tropical rain </a:t>
            </a:r>
            <a:r>
              <a:rPr kumimoji="1" lang="en-US" sz="2800" kern="0" dirty="0" smtClean="0">
                <a:latin typeface="+mn-lt"/>
                <a:ea typeface="+mn-ea"/>
                <a:cs typeface="ＭＳ Ｐゴシック" charset="-128"/>
              </a:rPr>
              <a:t>forests</a:t>
            </a:r>
            <a:endParaRPr kumimoji="1" lang="en-US" sz="2800" b="1" kern="0" dirty="0">
              <a:latin typeface="+mn-lt"/>
              <a:ea typeface="+mn-ea"/>
              <a:cs typeface="ＭＳ Ｐゴシック" charset="-128"/>
            </a:endParaRPr>
          </a:p>
          <a:p>
            <a:pPr marL="465138" indent="-465138" eaLnBrk="1" hangingPunct="1">
              <a:spcBef>
                <a:spcPct val="20000"/>
              </a:spcBef>
              <a:buClr>
                <a:srgbClr val="2D5902"/>
              </a:buClr>
              <a:buFont typeface="Wingdings" charset="2"/>
              <a:buChar char=""/>
              <a:defRPr/>
            </a:pPr>
            <a:r>
              <a:rPr kumimoji="1" lang="en-US" sz="2800" b="1" kern="0" dirty="0" smtClean="0">
                <a:latin typeface="+mn-lt"/>
                <a:ea typeface="+mn-ea"/>
                <a:cs typeface="ＭＳ Ｐゴシック" charset="-128"/>
              </a:rPr>
              <a:t>What are the biotic factors?</a:t>
            </a:r>
          </a:p>
          <a:p>
            <a:pPr marL="465138" indent="-465138" eaLnBrk="1" hangingPunct="1">
              <a:spcBef>
                <a:spcPct val="20000"/>
              </a:spcBef>
              <a:buClr>
                <a:srgbClr val="2D5902"/>
              </a:buClr>
              <a:buFont typeface="Wingdings" charset="2"/>
              <a:buChar char=""/>
              <a:defRPr/>
            </a:pPr>
            <a:r>
              <a:rPr lang="en-US" sz="2800" b="1" dirty="0" smtClean="0"/>
              <a:t>What are the </a:t>
            </a:r>
            <a:r>
              <a:rPr lang="en-US" sz="2800" b="1" dirty="0" err="1" smtClean="0"/>
              <a:t>abiotic</a:t>
            </a:r>
            <a:r>
              <a:rPr lang="en-US" sz="2800" b="1" dirty="0" smtClean="0"/>
              <a:t> </a:t>
            </a:r>
            <a:r>
              <a:rPr lang="en-US" sz="2800" b="1" dirty="0"/>
              <a:t>factors</a:t>
            </a:r>
            <a:r>
              <a:rPr lang="en-US" sz="2800" dirty="0"/>
              <a:t>?</a:t>
            </a:r>
          </a:p>
          <a:p>
            <a:pPr marL="465138" indent="-465138" eaLnBrk="1" hangingPunct="1">
              <a:spcBef>
                <a:spcPct val="20000"/>
              </a:spcBef>
              <a:buClr>
                <a:srgbClr val="2D5902"/>
              </a:buClr>
              <a:buFont typeface="Wingdings" charset="2"/>
              <a:buChar char=""/>
              <a:defRPr/>
            </a:pPr>
            <a:endParaRPr kumimoji="1" lang="en-US" sz="2800" b="1" kern="0" dirty="0">
              <a:latin typeface="+mn-lt"/>
              <a:ea typeface="+mn-ea"/>
              <a:cs typeface="ＭＳ Ｐゴシック" charset="-128"/>
            </a:endParaRPr>
          </a:p>
        </p:txBody>
      </p:sp>
      <p:pic>
        <p:nvPicPr>
          <p:cNvPr id="5124" name="Picture 9" descr="http://www.blueplanetbiomes.org/images/rainforest_location_map00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4150" y="0"/>
            <a:ext cx="38798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685800" y="4572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Temperate forests</a:t>
            </a:r>
          </a:p>
          <a:p>
            <a:pPr eaLnBrk="1" hangingPunct="1">
              <a:defRPr/>
            </a:pPr>
            <a:r>
              <a:rPr lang="en-US" b="1" dirty="0" smtClean="0"/>
              <a:t>Biotic factors?</a:t>
            </a:r>
          </a:p>
          <a:p>
            <a:pPr eaLnBrk="1" hangingPunct="1">
              <a:defRPr/>
            </a:pPr>
            <a:r>
              <a:rPr lang="en-US" b="1" dirty="0" err="1" smtClean="0"/>
              <a:t>Abiotic</a:t>
            </a:r>
            <a:r>
              <a:rPr lang="en-US" b="1" dirty="0" smtClean="0"/>
              <a:t> factors</a:t>
            </a:r>
            <a:r>
              <a:rPr lang="en-US" dirty="0" smtClean="0"/>
              <a:t>?</a:t>
            </a:r>
          </a:p>
          <a:p>
            <a:endParaRPr lang="en-US" dirty="0" smtClean="0"/>
          </a:p>
        </p:txBody>
      </p:sp>
      <p:pic>
        <p:nvPicPr>
          <p:cNvPr id="6147" name="Picture 4" descr="http://wesbiomes.weebly.com/uploads/8/8/8/3/8883471/9841729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6832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http://www.blueplanetbiomes.org/images/deciduous_location_map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9563" y="0"/>
            <a:ext cx="37544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Taiga (Boreal Forest)</a:t>
            </a:r>
          </a:p>
          <a:p>
            <a:pPr eaLnBrk="1" hangingPunct="1">
              <a:defRPr/>
            </a:pPr>
            <a:r>
              <a:rPr lang="en-US" b="1" dirty="0" smtClean="0"/>
              <a:t>Biotic factors?</a:t>
            </a:r>
          </a:p>
          <a:p>
            <a:pPr eaLnBrk="1" hangingPunct="1">
              <a:defRPr/>
            </a:pPr>
            <a:r>
              <a:rPr lang="en-US" b="1" dirty="0" err="1" smtClean="0"/>
              <a:t>Abiotic</a:t>
            </a:r>
            <a:r>
              <a:rPr lang="en-US" b="1" dirty="0" smtClean="0"/>
              <a:t> factors</a:t>
            </a:r>
            <a:r>
              <a:rPr lang="en-US" dirty="0" smtClean="0"/>
              <a:t>?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7171" name="Picture 2" descr="http://www.blueplanetbiomes.org/images/taiga_location_map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9562" y="0"/>
            <a:ext cx="37544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ttp://upload.wikimedia.org/wikipedia/commons/2/2d/Picea_glauca_tai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69405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Savannas</a:t>
            </a:r>
          </a:p>
          <a:p>
            <a:pPr eaLnBrk="1" hangingPunct="1">
              <a:defRPr/>
            </a:pPr>
            <a:r>
              <a:rPr lang="en-US" b="1" dirty="0" smtClean="0"/>
              <a:t>Biotic factors?</a:t>
            </a:r>
          </a:p>
          <a:p>
            <a:pPr eaLnBrk="1" hangingPunct="1">
              <a:defRPr/>
            </a:pPr>
            <a:r>
              <a:rPr lang="en-US" b="1" dirty="0" err="1" smtClean="0"/>
              <a:t>Abiotic</a:t>
            </a:r>
            <a:r>
              <a:rPr lang="en-US" b="1" dirty="0" smtClean="0"/>
              <a:t> factors</a:t>
            </a:r>
            <a:r>
              <a:rPr lang="en-US" dirty="0" smtClean="0"/>
              <a:t>?</a:t>
            </a:r>
          </a:p>
          <a:p>
            <a:pPr eaLnBrk="1" hangingPunct="1"/>
            <a:endParaRPr lang="en-US" dirty="0" smtClean="0"/>
          </a:p>
          <a:p>
            <a:endParaRPr lang="en-US" dirty="0" smtClean="0"/>
          </a:p>
        </p:txBody>
      </p:sp>
      <p:pic>
        <p:nvPicPr>
          <p:cNvPr id="8195" name="Picture 2" descr="http://www.blueplanetbiomes.org/images/savanna_location_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0"/>
            <a:ext cx="40671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upload.wikimedia.org/wikipedia/commons/b/b7/Savannah_near_Kuru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725328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Temperate grasslands</a:t>
            </a:r>
            <a:endParaRPr lang="en-US" b="1" dirty="0" smtClean="0"/>
          </a:p>
          <a:p>
            <a:pPr eaLnBrk="1" hangingPunct="1">
              <a:defRPr/>
            </a:pPr>
            <a:r>
              <a:rPr lang="en-US" b="1" dirty="0" smtClean="0"/>
              <a:t>Biotic factors?</a:t>
            </a:r>
          </a:p>
          <a:p>
            <a:pPr eaLnBrk="1" hangingPunct="1">
              <a:defRPr/>
            </a:pPr>
            <a:r>
              <a:rPr lang="en-US" b="1" dirty="0" err="1" smtClean="0"/>
              <a:t>Abiotic</a:t>
            </a:r>
            <a:r>
              <a:rPr lang="en-US" b="1" dirty="0" smtClean="0"/>
              <a:t> factors</a:t>
            </a:r>
            <a:r>
              <a:rPr lang="en-US" dirty="0" smtClean="0"/>
              <a:t>?</a:t>
            </a:r>
          </a:p>
          <a:p>
            <a:endParaRPr lang="en-US" b="1" dirty="0" smtClean="0"/>
          </a:p>
        </p:txBody>
      </p:sp>
      <p:pic>
        <p:nvPicPr>
          <p:cNvPr id="9219" name="Picture 2" descr="http://www.blueplanetbiomes.org/images/grassland_location_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4425" y="0"/>
            <a:ext cx="421957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http://science.halleyhosting.com/sci/ibbio/ecology/notes/biomes/pics/grass/zumwalt7-9-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95600"/>
            <a:ext cx="93297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Chaparral (shrub land)</a:t>
            </a:r>
          </a:p>
          <a:p>
            <a:pPr eaLnBrk="1" hangingPunct="1">
              <a:defRPr/>
            </a:pPr>
            <a:r>
              <a:rPr lang="en-US" b="1" dirty="0" smtClean="0"/>
              <a:t>Biotic factors?</a:t>
            </a:r>
          </a:p>
          <a:p>
            <a:pPr eaLnBrk="1" hangingPunct="1">
              <a:defRPr/>
            </a:pPr>
            <a:r>
              <a:rPr lang="en-US" b="1" dirty="0" err="1" smtClean="0"/>
              <a:t>Abiotic</a:t>
            </a:r>
            <a:r>
              <a:rPr lang="en-US" b="1" dirty="0" smtClean="0"/>
              <a:t> factors</a:t>
            </a:r>
            <a:r>
              <a:rPr lang="en-US" dirty="0" smtClean="0"/>
              <a:t>?</a:t>
            </a:r>
          </a:p>
          <a:p>
            <a:endParaRPr lang="en-US" dirty="0" smtClean="0"/>
          </a:p>
        </p:txBody>
      </p:sp>
      <p:pic>
        <p:nvPicPr>
          <p:cNvPr id="10243" name="Picture 2" descr="http://www.blueplanetbiomes.org/images/chaparral_location_map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3325" y="0"/>
            <a:ext cx="41306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http://www.californiachaparral.org/images/555_PS-A-White-Ceanoth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1425"/>
            <a:ext cx="6705600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mosa">
  <a:themeElements>
    <a:clrScheme name="Mimosa 1">
      <a:dk1>
        <a:srgbClr val="000000"/>
      </a:dk1>
      <a:lt1>
        <a:srgbClr val="E8C567"/>
      </a:lt1>
      <a:dk2>
        <a:srgbClr val="2A5401"/>
      </a:dk2>
      <a:lt2>
        <a:srgbClr val="969696"/>
      </a:lt2>
      <a:accent1>
        <a:srgbClr val="FBDF53"/>
      </a:accent1>
      <a:accent2>
        <a:srgbClr val="FF9966"/>
      </a:accent2>
      <a:accent3>
        <a:srgbClr val="F2DFB8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imosa">
      <a:majorFont>
        <a:latin typeface="Futura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Mimosa 1">
        <a:dk1>
          <a:srgbClr val="000000"/>
        </a:dk1>
        <a:lt1>
          <a:srgbClr val="E8C567"/>
        </a:lt1>
        <a:dk2>
          <a:srgbClr val="2A5401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2DFB8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mosa 2">
        <a:dk1>
          <a:srgbClr val="000000"/>
        </a:dk1>
        <a:lt1>
          <a:srgbClr val="E8C567"/>
        </a:lt1>
        <a:dk2>
          <a:srgbClr val="2B5502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2DFB8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2004:Templates:Presentations:Designs:Mimosa</Template>
  <TotalTime>491</TotalTime>
  <Words>210</Words>
  <Application>Microsoft Office PowerPoint</Application>
  <PresentationFormat>On-screen Show (4:3)</PresentationFormat>
  <Paragraphs>46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Futura</vt:lpstr>
      <vt:lpstr>Wingdings</vt:lpstr>
      <vt:lpstr>Mimosa</vt:lpstr>
      <vt:lpstr>PowerPoint Presentation</vt:lpstr>
      <vt:lpstr>Major Land Biomes Classified according to their plant life because the plants that grow in an area determine what animals live there.</vt:lpstr>
      <vt:lpstr>What determines Biomes??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Soils</vt:lpstr>
      <vt:lpstr>NC Soil </vt:lpstr>
      <vt:lpstr>In each biome: </vt:lpstr>
      <vt:lpstr>PowerPoint Presentation</vt:lpstr>
      <vt:lpstr>PowerPoint Presentation</vt:lpstr>
    </vt:vector>
  </TitlesOfParts>
  <Company>Marsha  Anderson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Biomes</dc:title>
  <dc:creator>Marsha  Anderson</dc:creator>
  <cp:lastModifiedBy>Carpano, Safeya</cp:lastModifiedBy>
  <cp:revision>42</cp:revision>
  <dcterms:created xsi:type="dcterms:W3CDTF">2012-10-28T00:21:53Z</dcterms:created>
  <dcterms:modified xsi:type="dcterms:W3CDTF">2016-12-01T21:36:48Z</dcterms:modified>
</cp:coreProperties>
</file>