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8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9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5150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07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3927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8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49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5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9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9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0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1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7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7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4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D100F-4DE2-4877-A608-5FB7C91EB5E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58F842-B84C-4C9A-99D0-D9EAC8C9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8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i="1" dirty="0" smtClean="0"/>
              <a:t>Class Rules &amp; Procedures</a:t>
            </a:r>
            <a:endParaRPr lang="en-US" sz="72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Mrs. </a:t>
            </a:r>
            <a:r>
              <a:rPr lang="en-US" sz="5400" b="1" dirty="0" err="1" smtClean="0"/>
              <a:t>Carpano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01272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Rule # </a:t>
            </a:r>
            <a:r>
              <a:rPr lang="en-US" sz="8000" b="1" dirty="0" smtClean="0"/>
              <a:t>8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chemeClr val="accent4">
                    <a:lumMod val="75000"/>
                  </a:schemeClr>
                </a:solidFill>
              </a:rPr>
              <a:t>Absence is not an excuse Get work from folder or on my </a:t>
            </a:r>
            <a:r>
              <a:rPr lang="en-US" sz="8000" b="1" dirty="0" err="1" smtClean="0">
                <a:solidFill>
                  <a:schemeClr val="accent4">
                    <a:lumMod val="75000"/>
                  </a:schemeClr>
                </a:solidFill>
              </a:rPr>
              <a:t>weebly</a:t>
            </a:r>
            <a:endParaRPr lang="en-US" sz="8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8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Rule # </a:t>
            </a:r>
            <a:r>
              <a:rPr lang="en-US" sz="8000" b="1" dirty="0" smtClean="0"/>
              <a:t>9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212" y="2350594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rgbClr val="FFC000"/>
                </a:solidFill>
              </a:rPr>
              <a:t>No eating in class: only water!!!!</a:t>
            </a:r>
            <a:endParaRPr lang="en-US" sz="8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3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Rule # </a:t>
            </a:r>
            <a:r>
              <a:rPr lang="en-US" sz="8000" b="1" dirty="0" smtClean="0"/>
              <a:t>10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</a:rPr>
              <a:t>No passes first and last15 minutes of class</a:t>
            </a:r>
            <a:endParaRPr lang="en-US" sz="8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71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Rule # </a:t>
            </a:r>
            <a:r>
              <a:rPr lang="en-US" sz="8000" b="1" dirty="0" smtClean="0"/>
              <a:t>11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rgbClr val="0070C0"/>
                </a:solidFill>
              </a:rPr>
              <a:t>Late assignments grade is 50%</a:t>
            </a:r>
            <a:endParaRPr lang="en-US" sz="8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96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Rule # </a:t>
            </a:r>
            <a:r>
              <a:rPr lang="en-US" sz="8000" b="1" dirty="0" smtClean="0"/>
              <a:t>12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chemeClr val="accent4">
                    <a:lumMod val="50000"/>
                  </a:schemeClr>
                </a:solidFill>
              </a:rPr>
              <a:t>Help sessions to make up work or retake tests is </a:t>
            </a:r>
            <a:r>
              <a:rPr lang="en-US" sz="8000" b="1" smtClean="0">
                <a:solidFill>
                  <a:schemeClr val="accent4">
                    <a:lumMod val="50000"/>
                  </a:schemeClr>
                </a:solidFill>
              </a:rPr>
              <a:t>on </a:t>
            </a:r>
            <a:r>
              <a:rPr lang="en-US" sz="8000" b="1" smtClean="0">
                <a:solidFill>
                  <a:schemeClr val="accent4">
                    <a:lumMod val="50000"/>
                  </a:schemeClr>
                </a:solidFill>
              </a:rPr>
              <a:t>Mondays </a:t>
            </a:r>
            <a:r>
              <a:rPr lang="en-US" sz="8000" b="1" dirty="0" smtClean="0">
                <a:solidFill>
                  <a:schemeClr val="accent4">
                    <a:lumMod val="50000"/>
                  </a:schemeClr>
                </a:solidFill>
              </a:rPr>
              <a:t>or by appointment</a:t>
            </a:r>
            <a:endParaRPr lang="en-US" sz="8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9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Rule # </a:t>
            </a:r>
            <a:r>
              <a:rPr lang="en-US" sz="8000" b="1" dirty="0" smtClean="0"/>
              <a:t>13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 smtClean="0"/>
              <a:t>Clean up after yourself!!!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6872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/>
              <a:t>Rule # </a:t>
            </a:r>
            <a:r>
              <a:rPr lang="en-US" sz="8800" b="1" dirty="0" smtClean="0"/>
              <a:t>14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600" b="1" dirty="0" smtClean="0"/>
              <a:t>At the end of class: </a:t>
            </a:r>
          </a:p>
          <a:p>
            <a:pPr marL="0" indent="0">
              <a:buNone/>
            </a:pPr>
            <a:r>
              <a:rPr lang="en-US" sz="6600" b="1" dirty="0" smtClean="0"/>
              <a:t>Remain in your seat until teacher </a:t>
            </a:r>
            <a:r>
              <a:rPr lang="en-US" sz="6600" b="1" smtClean="0"/>
              <a:t>dismiss you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88103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Materials needed for this class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</a:rPr>
              <a:t>Note book with folder pocket</a:t>
            </a:r>
          </a:p>
          <a:p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</a:rPr>
              <a:t>Pen &amp; pencil</a:t>
            </a:r>
          </a:p>
          <a:p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</a:rPr>
              <a:t>Colored pencils</a:t>
            </a:r>
            <a:endParaRPr lang="en-US" sz="8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0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Directions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 smtClean="0"/>
              <a:t>In your note book first page write the following rules: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5566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Rule # 1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8800" b="1" dirty="0" smtClean="0">
                <a:solidFill>
                  <a:srgbClr val="FF0000"/>
                </a:solidFill>
              </a:rPr>
              <a:t>Respect yourself and  others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598" y="692727"/>
            <a:ext cx="8596668" cy="1320800"/>
          </a:xfrm>
        </p:spPr>
        <p:txBody>
          <a:bodyPr>
            <a:normAutofit/>
          </a:bodyPr>
          <a:lstStyle/>
          <a:p>
            <a:r>
              <a:rPr lang="en-US" sz="8000" b="1" dirty="0"/>
              <a:t>Rule # </a:t>
            </a:r>
            <a:r>
              <a:rPr lang="en-US" sz="8000" b="1" dirty="0" smtClean="0"/>
              <a:t>2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 dirty="0" smtClean="0">
                <a:solidFill>
                  <a:schemeClr val="accent2">
                    <a:lumMod val="75000"/>
                  </a:schemeClr>
                </a:solidFill>
              </a:rPr>
              <a:t>Come to class on time</a:t>
            </a:r>
            <a:endParaRPr lang="en-US" sz="9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9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Rule </a:t>
            </a:r>
            <a:r>
              <a:rPr lang="en-US" sz="8000" b="1" dirty="0" smtClean="0"/>
              <a:t># 3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rgbClr val="0070C0"/>
                </a:solidFill>
              </a:rPr>
              <a:t>Come to class prepared with all required materials</a:t>
            </a:r>
            <a:endParaRPr lang="en-US" sz="8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7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Rule </a:t>
            </a:r>
            <a:r>
              <a:rPr lang="en-US" sz="8000" b="1" dirty="0" smtClean="0"/>
              <a:t># 4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8800" b="1" dirty="0" smtClean="0">
                <a:solidFill>
                  <a:srgbClr val="002060"/>
                </a:solidFill>
              </a:rPr>
              <a:t>Put your cell phone away </a:t>
            </a:r>
            <a:r>
              <a:rPr lang="en-US" sz="8800" b="1" dirty="0" err="1" smtClean="0">
                <a:solidFill>
                  <a:srgbClr val="002060"/>
                </a:solidFill>
              </a:rPr>
              <a:t>orin</a:t>
            </a:r>
            <a:r>
              <a:rPr lang="en-US" sz="8800" b="1" dirty="0" smtClean="0">
                <a:solidFill>
                  <a:srgbClr val="002060"/>
                </a:solidFill>
              </a:rPr>
              <a:t> the plastic container</a:t>
            </a:r>
            <a:endParaRPr lang="en-US" sz="8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56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Rule </a:t>
            </a:r>
            <a:r>
              <a:rPr lang="en-US" sz="8000" b="1" dirty="0" smtClean="0"/>
              <a:t># 5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8800" b="1" dirty="0" smtClean="0">
                <a:solidFill>
                  <a:srgbClr val="7030A0"/>
                </a:solidFill>
              </a:rPr>
              <a:t>Get work as you enter the room and start the warm up</a:t>
            </a:r>
            <a:endParaRPr lang="en-US" sz="8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Rule </a:t>
            </a:r>
            <a:r>
              <a:rPr lang="en-US" sz="8000" dirty="0" smtClean="0"/>
              <a:t># 6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 smtClean="0"/>
              <a:t>Follow directions and treat materials with care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6242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Rule </a:t>
            </a:r>
            <a:r>
              <a:rPr lang="en-US" sz="8000" b="1" dirty="0" smtClean="0"/>
              <a:t># 7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b="1" dirty="0" smtClean="0"/>
              <a:t>Do and turn in work on time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19873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300</TotalTime>
  <Words>197</Words>
  <Application>Microsoft Office PowerPoint</Application>
  <PresentationFormat>Widescreen</PresentationFormat>
  <Paragraphs>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Class Rules &amp; Procedures</vt:lpstr>
      <vt:lpstr>Directions</vt:lpstr>
      <vt:lpstr>Rule # 1</vt:lpstr>
      <vt:lpstr>Rule # 2</vt:lpstr>
      <vt:lpstr>Rule # 3</vt:lpstr>
      <vt:lpstr>Rule # 4</vt:lpstr>
      <vt:lpstr>Rule # 5</vt:lpstr>
      <vt:lpstr>Rule # 6</vt:lpstr>
      <vt:lpstr>Rule # 7</vt:lpstr>
      <vt:lpstr>Rule # 8</vt:lpstr>
      <vt:lpstr>Rule # 9</vt:lpstr>
      <vt:lpstr>Rule # 10</vt:lpstr>
      <vt:lpstr>Rule # 11</vt:lpstr>
      <vt:lpstr>Rule # 12</vt:lpstr>
      <vt:lpstr>Rule # 13</vt:lpstr>
      <vt:lpstr>Rule # 14</vt:lpstr>
      <vt:lpstr>Materials needed for this class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Rules &amp; Procedures</dc:title>
  <dc:creator>Carpano, Safeya</dc:creator>
  <cp:lastModifiedBy>Pollum, Kristi L.</cp:lastModifiedBy>
  <cp:revision>21</cp:revision>
  <dcterms:created xsi:type="dcterms:W3CDTF">2017-01-23T13:36:12Z</dcterms:created>
  <dcterms:modified xsi:type="dcterms:W3CDTF">2017-08-29T13:51:57Z</dcterms:modified>
</cp:coreProperties>
</file>