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theme/theme12.xml" ContentType="application/vnd.openxmlformats-officedocument.theme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slideLayouts/slideLayout51.xml" ContentType="application/vnd.openxmlformats-officedocument.presentationml.slideLayout+xml"/>
  <Override PartName="/ppt/theme/theme14.xml" ContentType="application/vnd.openxmlformats-officedocument.theme+xml"/>
  <Override PartName="/ppt/slideLayouts/slideLayout52.xml" ContentType="application/vnd.openxmlformats-officedocument.presentationml.slideLayout+xml"/>
  <Override PartName="/ppt/theme/theme15.xml" ContentType="application/vnd.openxmlformats-officedocument.theme+xml"/>
  <Override PartName="/ppt/slideLayouts/slideLayout5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2" r:id="rId2"/>
    <p:sldMasterId id="2147483703" r:id="rId3"/>
    <p:sldMasterId id="2147483704" r:id="rId4"/>
    <p:sldMasterId id="2147483705" r:id="rId5"/>
    <p:sldMasterId id="2147483706" r:id="rId6"/>
    <p:sldMasterId id="2147483707" r:id="rId7"/>
    <p:sldMasterId id="2147483708" r:id="rId8"/>
    <p:sldMasterId id="2147483709" r:id="rId9"/>
    <p:sldMasterId id="2147483710" r:id="rId10"/>
    <p:sldMasterId id="2147483711" r:id="rId11"/>
    <p:sldMasterId id="2147483712" r:id="rId12"/>
    <p:sldMasterId id="2147483713" r:id="rId13"/>
    <p:sldMasterId id="2147483714" r:id="rId14"/>
    <p:sldMasterId id="2147483715" r:id="rId15"/>
    <p:sldMasterId id="2147483716" r:id="rId16"/>
  </p:sldMasterIdLst>
  <p:notesMasterIdLst>
    <p:notesMasterId r:id="rId32"/>
  </p:notesMasterIdLst>
  <p:sldIdLst>
    <p:sldId id="268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9" r:id="rId30"/>
    <p:sldId id="270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ial Black" panose="020B0A04020102020204" pitchFamily="34" charset="0"/>
      <p:bold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FB69DD-D936-46B1-B84D-981C5D1AAF70}">
  <a:tblStyle styleId="{F6FB69DD-D936-46B1-B84D-981C5D1AAF70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font" Target="fonts/font4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5410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18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085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09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70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63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37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76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5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29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69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From the decline of anchovy populations to the increase of drought and tropical storms.  All of these phenomenon have been linked to El Nino and La Nina events.</a:t>
            </a:r>
          </a:p>
        </p:txBody>
      </p:sp>
    </p:spTree>
    <p:extLst>
      <p:ext uri="{BB962C8B-B14F-4D97-AF65-F5344CB8AC3E}">
        <p14:creationId xmlns:p14="http://schemas.microsoft.com/office/powerpoint/2010/main" val="134623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24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692650" y="2114549"/>
            <a:ext cx="58292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01650" y="133350"/>
            <a:ext cx="58292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460625" y="-117474"/>
            <a:ext cx="4171950" cy="81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692650" y="2114549"/>
            <a:ext cx="58292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501650" y="133350"/>
            <a:ext cx="58292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2460625" y="-117474"/>
            <a:ext cx="4171950" cy="81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 rot="5400000">
            <a:off x="4692650" y="2114549"/>
            <a:ext cx="58292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 rot="5400000">
            <a:off x="501650" y="133350"/>
            <a:ext cx="58292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2460625" y="-117474"/>
            <a:ext cx="4171950" cy="81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1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2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400" b="0" i="0" u="none" strike="noStrike" cap="none">
              <a:solidFill>
                <a:srgbClr val="5E574E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400" b="0" i="0" u="none" strike="noStrike" cap="none">
              <a:solidFill>
                <a:srgbClr val="5E574E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400" b="0" i="0" u="none" strike="noStrike" cap="none">
              <a:solidFill>
                <a:srgbClr val="5E574E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233" y="0"/>
            <a:ext cx="7772400" cy="1470024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033" y="1315995"/>
            <a:ext cx="6400799" cy="3725562"/>
          </a:xfrm>
        </p:spPr>
        <p:txBody>
          <a:bodyPr/>
          <a:lstStyle/>
          <a:p>
            <a:pPr lvl="0" algn="l"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b="1" dirty="0" smtClean="0">
                <a:solidFill>
                  <a:schemeClr val="tx1"/>
                </a:solidFill>
              </a:rPr>
              <a:t>1. Why </a:t>
            </a:r>
            <a:r>
              <a:rPr lang="en-US" b="1" dirty="0">
                <a:solidFill>
                  <a:schemeClr val="tx1"/>
                </a:solidFill>
              </a:rPr>
              <a:t>do we have climate zones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  <a:buClr>
                <a:srgbClr val="FFFF00"/>
              </a:buClr>
              <a:buSzPct val="100000"/>
            </a:pPr>
            <a:endParaRPr lang="en-US" b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Can </a:t>
            </a:r>
            <a:r>
              <a:rPr lang="en-US" b="1" dirty="0">
                <a:solidFill>
                  <a:schemeClr val="tx1"/>
                </a:solidFill>
              </a:rPr>
              <a:t>pollution change a climate?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5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571500" y="0"/>
            <a:ext cx="8204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Increased Tropical Storms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2" y="1828800"/>
            <a:ext cx="7180262" cy="478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530225" y="2492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Causing devastating floods in NC, 1999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650" y="1673225"/>
            <a:ext cx="7497761" cy="4935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Niña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43000"/>
            <a:ext cx="4114799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143000"/>
            <a:ext cx="4114799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685800" y="4114800"/>
            <a:ext cx="7772400" cy="23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Niña (“The Girl” – opposite of “The Boy”) –cooler than normal temperatures in the tropical Pacific Ocean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 – the winters tend to be warmer and cooler than normal summers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304800" y="762000"/>
            <a:ext cx="3962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– December 1997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4648200" y="762000"/>
            <a:ext cx="41148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Niña – December 2000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124200"/>
            <a:ext cx="8381999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2362200" y="3733800"/>
            <a:ext cx="4343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surface temperature anomalies (°C)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Occurrences of El Niño and La Niña</a:t>
            </a:r>
          </a:p>
        </p:txBody>
      </p:sp>
      <p:graphicFrame>
        <p:nvGraphicFramePr>
          <p:cNvPr id="381" name="Shape 381"/>
          <p:cNvGraphicFramePr/>
          <p:nvPr/>
        </p:nvGraphicFramePr>
        <p:xfrm>
          <a:off x="381000" y="1828800"/>
          <a:ext cx="4038600" cy="4758075"/>
        </p:xfrm>
        <a:graphic>
          <a:graphicData uri="http://schemas.openxmlformats.org/drawingml/2006/table">
            <a:tbl>
              <a:tblPr>
                <a:noFill/>
                <a:tableStyleId>{F6FB69DD-D936-46B1-B84D-981C5D1AAF70}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275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El Niño Years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1902-1903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1905-1906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1911-1912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1914-1915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1918-1919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1923-1924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1925-1926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1930-1931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1932-1933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1939-1940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1941-1942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1951-1952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1953-1954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1957-1958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1965-1966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1969-1970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1972-1973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1976-1977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1982-1983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1986-1987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1991-1992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1994-1995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1997-1998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2006-2007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2" name="Shape 382"/>
          <p:cNvGraphicFramePr/>
          <p:nvPr/>
        </p:nvGraphicFramePr>
        <p:xfrm>
          <a:off x="4648200" y="1828800"/>
          <a:ext cx="3810000" cy="4038575"/>
        </p:xfrm>
        <a:graphic>
          <a:graphicData uri="http://schemas.openxmlformats.org/drawingml/2006/table">
            <a:tbl>
              <a:tblPr>
                <a:noFill/>
                <a:tableStyleId>{F6FB69DD-D936-46B1-B84D-981C5D1AAF70}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La Niña Years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1904-1905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1909-1910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1910-1911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1915-1916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1917-1918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1924-1925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1928-1929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1938-1939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1950-1951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1955-1956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1956-1957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1964-1965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1970-1971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1971-1972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1973-1974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1975-1976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1988-1989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1995-1996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Directions: Answer either true or false.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1. ___ Even without pollution, climate can change by itself.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2. ___ El Niño is when the Pacific Ocean is much warmer than usual.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3. </a:t>
            </a:r>
            <a:r>
              <a:rPr lang="en-US" sz="2000" dirty="0" smtClean="0">
                <a:solidFill>
                  <a:schemeClr val="tx1"/>
                </a:solidFill>
              </a:rPr>
              <a:t>___ </a:t>
            </a:r>
            <a:r>
              <a:rPr lang="en-US" sz="2000" dirty="0">
                <a:solidFill>
                  <a:schemeClr val="tx1"/>
                </a:solidFill>
              </a:rPr>
              <a:t>Pollution can change climate.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4. </a:t>
            </a:r>
            <a:r>
              <a:rPr lang="en-US" sz="2000" dirty="0" smtClean="0">
                <a:solidFill>
                  <a:schemeClr val="tx1"/>
                </a:solidFill>
              </a:rPr>
              <a:t>___Scientists </a:t>
            </a:r>
            <a:r>
              <a:rPr lang="en-US" sz="2000" dirty="0">
                <a:solidFill>
                  <a:schemeClr val="tx1"/>
                </a:solidFill>
              </a:rPr>
              <a:t>don't think that global warming is happening.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5. </a:t>
            </a:r>
            <a:r>
              <a:rPr lang="en-US" sz="2000" dirty="0" smtClean="0">
                <a:solidFill>
                  <a:schemeClr val="tx1"/>
                </a:solidFill>
              </a:rPr>
              <a:t>____Sunlight </a:t>
            </a:r>
            <a:r>
              <a:rPr lang="en-US" sz="2000" dirty="0">
                <a:solidFill>
                  <a:schemeClr val="tx1"/>
                </a:solidFill>
              </a:rPr>
              <a:t>is important in making climate.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6. </a:t>
            </a:r>
            <a:r>
              <a:rPr lang="en-US" sz="2000" dirty="0" smtClean="0">
                <a:solidFill>
                  <a:schemeClr val="tx1"/>
                </a:solidFill>
              </a:rPr>
              <a:t>____Recycling </a:t>
            </a:r>
            <a:r>
              <a:rPr lang="en-US" sz="2000" dirty="0">
                <a:solidFill>
                  <a:schemeClr val="tx1"/>
                </a:solidFill>
              </a:rPr>
              <a:t>helps to not change climate by mistake.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7. </a:t>
            </a:r>
            <a:r>
              <a:rPr lang="en-US" sz="2000" dirty="0" smtClean="0">
                <a:solidFill>
                  <a:schemeClr val="tx1"/>
                </a:solidFill>
              </a:rPr>
              <a:t>____ </a:t>
            </a:r>
            <a:r>
              <a:rPr lang="en-US" sz="2000" dirty="0">
                <a:solidFill>
                  <a:schemeClr val="tx1"/>
                </a:solidFill>
              </a:rPr>
              <a:t>Climates can change in a few weeks.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8.  El Niño is a good thing for some places on Earth.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9.  Volcanoes can change climate with their smoke.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10. </a:t>
            </a:r>
            <a:r>
              <a:rPr lang="en-US" sz="2000" dirty="0" smtClean="0">
                <a:solidFill>
                  <a:schemeClr val="tx1"/>
                </a:solidFill>
              </a:rPr>
              <a:t>___Water </a:t>
            </a:r>
            <a:r>
              <a:rPr lang="en-US" sz="2000" dirty="0">
                <a:solidFill>
                  <a:schemeClr val="tx1"/>
                </a:solidFill>
              </a:rPr>
              <a:t>is important in making climate.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0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is the difference between El Nino and La Nina?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impact does El Nino/ La Nina have on weather and climate?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does ocean circulation impact climate?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are some other factors that impact climate?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questions do you have about climate change, the greenhouse effect, and global warming?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5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650875" y="4572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Coming to theaters next Fall “Finding El Nino”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981200"/>
            <a:ext cx="5635625" cy="42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and La Niña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69342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Conditions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81200"/>
            <a:ext cx="39623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981200"/>
            <a:ext cx="388619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457200" y="4114800"/>
            <a:ext cx="8305799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weather patterns – strong westerly winds and upwelling along the South America coast.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– weather patterns do not have the strong westerly winds, upwelling disappears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Southern Oscillation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381000" y="1752600"/>
            <a:ext cx="807719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– temperatures over the ocean are changed → changes in the currents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743200"/>
            <a:ext cx="8305799" cy="39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228600" y="914400"/>
            <a:ext cx="8610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28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Southern Oscillation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– unusual warming of the eastern tropical Pacific Ocean.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 and low-pressure systems flip-flop between the eastern tropical Pacific and the western tropical Pacific.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around Christmas time and is named for the “The Boy” (in reference to “Christ Child”).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875" y="4752975"/>
            <a:ext cx="20002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Changes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381000" y="1219200"/>
            <a:ext cx="85343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Indonesia and Australia – normally have large amounts of rain, go into a drought during El Niño.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and South Americas – normally dry, have a lot of rain- and snowfall.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can also cause severe and extreme weather events, such as typhoons and tornadoes in unusual locations.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575" y="4114800"/>
            <a:ext cx="3752849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Changes in the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371600"/>
            <a:ext cx="6553199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228600" y="4114800"/>
            <a:ext cx="8686800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and Southern states – above normal rainfall.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Southern states – cooler than normal temperatures.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 The number of hurricanes hitting the Caribbean and North America is decreased.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Western states (especially California) – most severe weather impacts, such as torrential rains, flooding, and mudslides.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Alaska, the Northeast, and the Pacific Northwest – warmer than normal.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784350"/>
            <a:ext cx="7010399" cy="4543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639762" y="227012"/>
            <a:ext cx="8177211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Brush fires caused by drought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619</Words>
  <Application>Microsoft Office PowerPoint</Application>
  <PresentationFormat>On-screen Show (4:3)</PresentationFormat>
  <Paragraphs>108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Calibri</vt:lpstr>
      <vt:lpstr>Arial Black</vt:lpstr>
      <vt:lpstr>Arial</vt:lpstr>
      <vt:lpstr>Tahoma</vt:lpstr>
      <vt:lpstr>Comic Sans MS</vt:lpstr>
      <vt:lpstr>Office Theme</vt:lpstr>
      <vt:lpstr>1_Office Theme</vt:lpstr>
      <vt:lpstr>2_Office Theme</vt:lpstr>
      <vt:lpstr>3_Office Theme</vt:lpstr>
      <vt:lpstr>Contemporary Portrait</vt:lpstr>
      <vt:lpstr>1_Contemporary Portrait</vt:lpstr>
      <vt:lpstr>2_Contemporary Portrait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19_Office Theme</vt:lpstr>
      <vt:lpstr>35_Office Theme</vt:lpstr>
      <vt:lpstr>53_Office Theme</vt:lpstr>
      <vt:lpstr>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Adam, Kendra</dc:creator>
  <cp:lastModifiedBy>Carpano, Safeya</cp:lastModifiedBy>
  <cp:revision>12</cp:revision>
  <dcterms:modified xsi:type="dcterms:W3CDTF">2017-03-23T12:15:12Z</dcterms:modified>
</cp:coreProperties>
</file>