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58" r:id="rId7"/>
    <p:sldId id="269" r:id="rId8"/>
    <p:sldId id="27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5" autoAdjust="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Energy 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3602038"/>
            <a:ext cx="3835400" cy="2876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232" y="241300"/>
            <a:ext cx="4137868" cy="274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5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Biomass (biofuel)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10118771" cy="3541714"/>
          </a:xfrm>
        </p:spPr>
        <p:txBody>
          <a:bodyPr/>
          <a:lstStyle/>
          <a:p>
            <a:r>
              <a:rPr lang="en-US" dirty="0" smtClean="0"/>
              <a:t>Biomass energy is created by </a:t>
            </a:r>
            <a:r>
              <a:rPr lang="en-US" b="1" u="sng" dirty="0" smtClean="0">
                <a:solidFill>
                  <a:srgbClr val="FF0000"/>
                </a:solidFill>
              </a:rPr>
              <a:t>burning organic material made from plants and animals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Biomass contains stored energy from the </a:t>
            </a:r>
            <a:r>
              <a:rPr lang="en-US" b="1" u="sng" dirty="0" smtClean="0">
                <a:solidFill>
                  <a:srgbClr val="FF0000"/>
                </a:solidFill>
              </a:rPr>
              <a:t>sun</a:t>
            </a:r>
            <a:r>
              <a:rPr lang="en-US" dirty="0" smtClean="0"/>
              <a:t>.</a:t>
            </a:r>
          </a:p>
          <a:p>
            <a:r>
              <a:rPr lang="en-US" dirty="0" smtClean="0"/>
              <a:t>Plants absorb the sun’s energy in a process called </a:t>
            </a:r>
            <a:r>
              <a:rPr lang="en-US" b="1" u="sng" dirty="0" smtClean="0">
                <a:solidFill>
                  <a:srgbClr val="FF0000"/>
                </a:solidFill>
              </a:rPr>
              <a:t>photosynthesis.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923" y="4749026"/>
            <a:ext cx="2461260" cy="1642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362450"/>
            <a:ext cx="33274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Biomass is a </a:t>
            </a:r>
            <a:r>
              <a:rPr lang="en-US" b="1" u="sng" dirty="0" smtClean="0">
                <a:solidFill>
                  <a:srgbClr val="FF0000"/>
                </a:solidFill>
              </a:rPr>
              <a:t>renewable energy </a:t>
            </a:r>
            <a:r>
              <a:rPr lang="en-US" dirty="0" smtClean="0"/>
              <a:t>source because we can always grow more trees and crops, and waste will always exist.</a:t>
            </a:r>
          </a:p>
          <a:p>
            <a:r>
              <a:rPr lang="en-US" dirty="0" smtClean="0"/>
              <a:t>Some examples of biomass are: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Wood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Crops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Manure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Some garbage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629" y="0"/>
            <a:ext cx="3499971" cy="23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444" y="3313143"/>
            <a:ext cx="1895108" cy="2936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3817937"/>
            <a:ext cx="34671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8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Biomass, in addition to being a renewable resource, </a:t>
            </a:r>
            <a:r>
              <a:rPr lang="en-US" b="1" u="sng" dirty="0" smtClean="0">
                <a:solidFill>
                  <a:srgbClr val="FF0000"/>
                </a:solidFill>
              </a:rPr>
              <a:t>does not use fossil fuels such as coal or natural gas.</a:t>
            </a:r>
          </a:p>
          <a:p>
            <a:r>
              <a:rPr lang="en-US" dirty="0" smtClean="0"/>
              <a:t>Also it </a:t>
            </a:r>
            <a:r>
              <a:rPr lang="en-US" b="1" u="sng" dirty="0" smtClean="0">
                <a:solidFill>
                  <a:srgbClr val="FF0000"/>
                </a:solidFill>
              </a:rPr>
              <a:t>can release less air pollution</a:t>
            </a:r>
            <a:r>
              <a:rPr lang="en-US" dirty="0" smtClean="0"/>
              <a:t>, especially when burning wood for energy.</a:t>
            </a:r>
          </a:p>
          <a:p>
            <a:r>
              <a:rPr lang="en-US" dirty="0" smtClean="0"/>
              <a:t>By burning garbage and other waste, it </a:t>
            </a:r>
            <a:r>
              <a:rPr lang="en-US" b="1" u="sng" dirty="0" smtClean="0">
                <a:solidFill>
                  <a:srgbClr val="FF0000"/>
                </a:solidFill>
              </a:rPr>
              <a:t>reduces the trash that must be buried in landfills.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125412"/>
            <a:ext cx="283210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6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However, burning of certain biomass products </a:t>
            </a:r>
            <a:r>
              <a:rPr lang="en-US" b="1" u="sng" dirty="0" smtClean="0">
                <a:solidFill>
                  <a:srgbClr val="FF0000"/>
                </a:solidFill>
              </a:rPr>
              <a:t>can actually result in more air pollution.</a:t>
            </a:r>
          </a:p>
          <a:p>
            <a:r>
              <a:rPr lang="en-US" dirty="0" smtClean="0"/>
              <a:t>Also, the ash created after burning plant and animal waste </a:t>
            </a:r>
            <a:r>
              <a:rPr lang="en-US" b="1" u="sng" dirty="0" smtClean="0">
                <a:solidFill>
                  <a:srgbClr val="FF0000"/>
                </a:solidFill>
              </a:rPr>
              <a:t>can be difficult to properly dispose.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4597400"/>
            <a:ext cx="264795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113220"/>
            <a:ext cx="3200400" cy="213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9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Geothermal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word geothermal comes from the Greek words </a:t>
            </a:r>
            <a:r>
              <a:rPr lang="en-US" i="1" dirty="0" smtClean="0"/>
              <a:t>geo </a:t>
            </a:r>
            <a:r>
              <a:rPr lang="en-US" b="1" u="sng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Earth) </a:t>
            </a:r>
            <a:r>
              <a:rPr lang="en-US" dirty="0" smtClean="0"/>
              <a:t>and </a:t>
            </a:r>
            <a:r>
              <a:rPr lang="en-US" i="1" dirty="0" err="1" smtClean="0"/>
              <a:t>therme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(heat).</a:t>
            </a:r>
          </a:p>
          <a:p>
            <a:r>
              <a:rPr lang="en-US" dirty="0" smtClean="0"/>
              <a:t>So, geothermal energy is </a:t>
            </a:r>
            <a:r>
              <a:rPr lang="en-US" b="1" u="sng" dirty="0" smtClean="0">
                <a:solidFill>
                  <a:srgbClr val="FF0000"/>
                </a:solidFill>
              </a:rPr>
              <a:t>heat from within the Earth, generated by Earth’s core.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 can recover this heat as </a:t>
            </a:r>
            <a:r>
              <a:rPr lang="en-US" b="1" u="sng" dirty="0" smtClean="0">
                <a:solidFill>
                  <a:srgbClr val="FF0000"/>
                </a:solidFill>
              </a:rPr>
              <a:t>steam or hot water</a:t>
            </a:r>
            <a:r>
              <a:rPr lang="en-US" dirty="0" smtClean="0"/>
              <a:t> and use it to heat building and generate </a:t>
            </a:r>
            <a:r>
              <a:rPr lang="en-US" b="1" u="sng" dirty="0" smtClean="0">
                <a:solidFill>
                  <a:srgbClr val="FF0000"/>
                </a:solidFill>
              </a:rPr>
              <a:t>electricity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299871"/>
            <a:ext cx="2927350" cy="194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3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Geothermal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6554788" cy="35417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Geothermal is a </a:t>
            </a:r>
            <a:r>
              <a:rPr lang="en-US" b="1" u="sng" dirty="0" smtClean="0">
                <a:solidFill>
                  <a:srgbClr val="FF0000"/>
                </a:solidFill>
              </a:rPr>
              <a:t>renewable energy</a:t>
            </a:r>
            <a:r>
              <a:rPr lang="en-US" dirty="0" smtClean="0"/>
              <a:t> because the heat is continuously produced inside the Earth.</a:t>
            </a:r>
          </a:p>
          <a:p>
            <a:r>
              <a:rPr lang="en-US" dirty="0" smtClean="0"/>
              <a:t>Naturally occurring areas of hydrothermal resources are called </a:t>
            </a:r>
            <a:r>
              <a:rPr lang="en-US" b="1" u="sng" dirty="0" smtClean="0">
                <a:solidFill>
                  <a:srgbClr val="FF0000"/>
                </a:solidFill>
              </a:rPr>
              <a:t>geothermal reservoirs.</a:t>
            </a:r>
          </a:p>
          <a:p>
            <a:r>
              <a:rPr lang="en-US" dirty="0" smtClean="0"/>
              <a:t>Most geothermal reservoirs are found around the active plate boundary known ad the </a:t>
            </a:r>
            <a:r>
              <a:rPr lang="en-US" b="1" u="sng" dirty="0" smtClean="0">
                <a:solidFill>
                  <a:srgbClr val="FF0000"/>
                </a:solidFill>
              </a:rPr>
              <a:t>Ring of Fire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the USA most of the geothermal reservoirs are found in the </a:t>
            </a:r>
            <a:r>
              <a:rPr lang="en-US" b="1" u="sng" dirty="0" smtClean="0">
                <a:solidFill>
                  <a:srgbClr val="FF0000"/>
                </a:solidFill>
              </a:rPr>
              <a:t>west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630" y="33932"/>
            <a:ext cx="4282206" cy="303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5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Geothermal energy saves a significant amount of money, it </a:t>
            </a:r>
            <a:r>
              <a:rPr lang="en-US" b="1" u="sng" dirty="0" smtClean="0">
                <a:solidFill>
                  <a:srgbClr val="FF0000"/>
                </a:solidFill>
              </a:rPr>
              <a:t>reduces reliance on fossil fuels </a:t>
            </a:r>
            <a:r>
              <a:rPr lang="en-US" dirty="0" smtClean="0"/>
              <a:t>and helps reduce global warming and air pollution.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0" y="3737768"/>
            <a:ext cx="4813300" cy="270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8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179</TotalTime>
  <Words>300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Tw Cen MT</vt:lpstr>
      <vt:lpstr>Circuit</vt:lpstr>
      <vt:lpstr>Energy Sources</vt:lpstr>
      <vt:lpstr>Biomass (biofuel)</vt:lpstr>
      <vt:lpstr>Biomass</vt:lpstr>
      <vt:lpstr>Advantages</vt:lpstr>
      <vt:lpstr>Disadvantages</vt:lpstr>
      <vt:lpstr>Geothermal</vt:lpstr>
      <vt:lpstr>Geothermal</vt:lpstr>
      <vt:lpstr>Advantages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Sources</dc:title>
  <dc:creator>Semmler, Emily</dc:creator>
  <cp:lastModifiedBy>Carpano, Safeya</cp:lastModifiedBy>
  <cp:revision>24</cp:revision>
  <dcterms:created xsi:type="dcterms:W3CDTF">2016-12-10T14:21:24Z</dcterms:created>
  <dcterms:modified xsi:type="dcterms:W3CDTF">2016-12-12T16:47:40Z</dcterms:modified>
</cp:coreProperties>
</file>