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81" r:id="rId3"/>
    <p:sldId id="282" r:id="rId4"/>
    <p:sldId id="283" r:id="rId5"/>
    <p:sldId id="26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88142" cy="354171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most abundant fossil fuel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not widely used energy source due to </a:t>
            </a:r>
            <a:r>
              <a:rPr lang="en-US" b="1" u="sng" dirty="0" smtClean="0">
                <a:solidFill>
                  <a:srgbClr val="FF0000"/>
                </a:solidFill>
              </a:rPr>
              <a:t>the cost of mining</a:t>
            </a:r>
            <a:r>
              <a:rPr lang="en-US" dirty="0" smtClean="0"/>
              <a:t> and it impurities, </a:t>
            </a:r>
            <a:r>
              <a:rPr lang="en-US" b="1" u="sng" dirty="0" smtClean="0">
                <a:solidFill>
                  <a:srgbClr val="FF0000"/>
                </a:solidFill>
              </a:rPr>
              <a:t>which cause pollution (acid rain).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83" y="3738032"/>
            <a:ext cx="4079875" cy="27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9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</a:t>
            </a:r>
            <a:r>
              <a:rPr lang="en-US" b="1" u="sng" dirty="0" smtClean="0">
                <a:solidFill>
                  <a:srgbClr val="FF0000"/>
                </a:solidFill>
              </a:rPr>
              <a:t>forms from heat and pressure transforming plant material over millions of years.</a:t>
            </a:r>
          </a:p>
          <a:p>
            <a:r>
              <a:rPr lang="en-US" dirty="0" smtClean="0"/>
              <a:t>It passed through four stages of development, as it develops it becomes harder and releases more heat when burned.</a:t>
            </a:r>
          </a:p>
          <a:p>
            <a:r>
              <a:rPr lang="en-US" dirty="0" smtClean="0"/>
              <a:t>There are two ways to mine coal; </a:t>
            </a:r>
            <a:r>
              <a:rPr lang="en-US" b="1" u="sng" dirty="0" smtClean="0">
                <a:solidFill>
                  <a:srgbClr val="FF0000"/>
                </a:solidFill>
              </a:rPr>
              <a:t>underground mining and strip mining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39" y="2684"/>
            <a:ext cx="3383421" cy="2246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4893416"/>
            <a:ext cx="3644900" cy="17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Mining causes </a:t>
            </a:r>
            <a:r>
              <a:rPr lang="en-US" b="1" u="sng" dirty="0" smtClean="0">
                <a:solidFill>
                  <a:srgbClr val="FF0000"/>
                </a:solidFill>
              </a:rPr>
              <a:t>environmental damage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 it </a:t>
            </a:r>
            <a:r>
              <a:rPr lang="en-US" b="1" u="sng" dirty="0" smtClean="0">
                <a:solidFill>
                  <a:srgbClr val="FF0000"/>
                </a:solidFill>
              </a:rPr>
              <a:t>releases the most carbon dioxide</a:t>
            </a:r>
            <a:r>
              <a:rPr lang="en-US" dirty="0" smtClean="0"/>
              <a:t> into the environment than any other fuel type.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879321"/>
            <a:ext cx="4013200" cy="255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11113"/>
            <a:ext cx="2692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7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is an </a:t>
            </a:r>
            <a:r>
              <a:rPr lang="en-US" b="1" u="sng" dirty="0" smtClean="0">
                <a:solidFill>
                  <a:srgbClr val="FF0000"/>
                </a:solidFill>
              </a:rPr>
              <a:t>abundant fuel</a:t>
            </a:r>
          </a:p>
          <a:p>
            <a:r>
              <a:rPr lang="en-US" dirty="0" smtClean="0"/>
              <a:t>It is </a:t>
            </a:r>
            <a:r>
              <a:rPr lang="en-US" b="1" u="sng" dirty="0" smtClean="0">
                <a:solidFill>
                  <a:srgbClr val="FF0000"/>
                </a:solidFill>
              </a:rPr>
              <a:t>relatively inexpensive</a:t>
            </a:r>
            <a:r>
              <a:rPr lang="en-US" dirty="0" smtClean="0"/>
              <a:t> to produce and convert to useful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51" y="3591916"/>
            <a:ext cx="3390549" cy="2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</a:t>
            </a:r>
            <a:r>
              <a:rPr lang="en-US" dirty="0" smtClean="0"/>
              <a:t> (</a:t>
            </a:r>
            <a:r>
              <a:rPr lang="en-US" smtClean="0"/>
              <a:t>Water power)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 (“water”) power is the </a:t>
            </a:r>
            <a:r>
              <a:rPr lang="en-US" b="1" u="sng" dirty="0" smtClean="0">
                <a:solidFill>
                  <a:srgbClr val="FF0000"/>
                </a:solidFill>
              </a:rPr>
              <a:t>renewable energy</a:t>
            </a:r>
            <a:r>
              <a:rPr lang="en-US" dirty="0" smtClean="0"/>
              <a:t> source that produces the most electricity in the United States.</a:t>
            </a:r>
          </a:p>
          <a:p>
            <a:r>
              <a:rPr lang="en-US" dirty="0" smtClean="0"/>
              <a:t>When water is collected behind </a:t>
            </a:r>
            <a:r>
              <a:rPr lang="en-US" b="1" u="sng" dirty="0" smtClean="0">
                <a:solidFill>
                  <a:srgbClr val="FF0000"/>
                </a:solidFill>
              </a:rPr>
              <a:t>dams</a:t>
            </a:r>
            <a:r>
              <a:rPr lang="en-US" dirty="0" smtClean="0"/>
              <a:t> on large rivers, it provides a source of energy for the production of electricity.</a:t>
            </a:r>
          </a:p>
          <a:p>
            <a:r>
              <a:rPr lang="en-US" dirty="0"/>
              <a:t>The enormous power of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falling water is capable of turning giant turbines</a:t>
            </a:r>
            <a:r>
              <a:rPr lang="en-US" b="1" dirty="0"/>
              <a:t>, </a:t>
            </a:r>
            <a:r>
              <a:rPr lang="en-US" dirty="0"/>
              <a:t>which drive the generators to produce electricity. The degree of power is determined by the amount of water and the distance it falls.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1" y="306388"/>
            <a:ext cx="2489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Waves in particular are caused by the wind blowing over the surface of the ocean, and there is tremendous energy in these waves.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 disadvantage to using Wave Power is that it is </a:t>
            </a:r>
            <a:r>
              <a:rPr lang="en-US" b="1" u="sng" dirty="0">
                <a:solidFill>
                  <a:srgbClr val="FF0000"/>
                </a:solidFill>
              </a:rPr>
              <a:t>not easy to harness this energy and convert it into electricity</a:t>
            </a:r>
            <a:r>
              <a:rPr lang="en-US" dirty="0"/>
              <a:t>, thus wave power stations are rare.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4287470"/>
            <a:ext cx="3341688" cy="25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advantage to using hydropower and wave energy is that it </a:t>
            </a:r>
            <a:r>
              <a:rPr lang="en-US" b="1" u="sng" dirty="0">
                <a:solidFill>
                  <a:srgbClr val="FF0000"/>
                </a:solidFill>
              </a:rPr>
              <a:t>produces clean electricity </a:t>
            </a:r>
            <a:r>
              <a:rPr lang="en-US" dirty="0"/>
              <a:t>with </a:t>
            </a:r>
            <a:r>
              <a:rPr lang="en-US" b="1" u="sng" dirty="0">
                <a:solidFill>
                  <a:srgbClr val="FF0000"/>
                </a:solidFill>
              </a:rPr>
              <a:t>no waste or pollution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Although dams are expensive to build, once built, the electricity is virtually </a:t>
            </a:r>
            <a:r>
              <a:rPr lang="en-US" b="1" u="sng" dirty="0">
                <a:solidFill>
                  <a:srgbClr val="FF0000"/>
                </a:solidFill>
              </a:rPr>
              <a:t>free!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03292"/>
            <a:ext cx="3378200" cy="2540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88" y="3918966"/>
            <a:ext cx="4419600" cy="29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/>
              <a:t>water power is a renewable resource, hydroelectric dams have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limited lifetimes </a:t>
            </a:r>
            <a:r>
              <a:rPr lang="en-US" dirty="0"/>
              <a:t>and will stop working over a few decades.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availability of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suitable sites to build dams </a:t>
            </a:r>
            <a:r>
              <a:rPr lang="en-US" dirty="0"/>
              <a:t>is another disadvantage. A good site must have a good rate of water flow and provide significant height for water to fall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Most of the best US sites for dams have already been developed. This </a:t>
            </a:r>
            <a:r>
              <a:rPr lang="en-US" b="1" u="sng" dirty="0">
                <a:solidFill>
                  <a:srgbClr val="FF0000"/>
                </a:solidFill>
              </a:rPr>
              <a:t>limits the use of hydroelectric power in the future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96" y="350766"/>
            <a:ext cx="2826004" cy="18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179</TotalTime>
  <Words>381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coal</vt:lpstr>
      <vt:lpstr>Coal</vt:lpstr>
      <vt:lpstr>Disadvantages</vt:lpstr>
      <vt:lpstr>Advantages</vt:lpstr>
      <vt:lpstr>Hydroelectric (Water power)</vt:lpstr>
      <vt:lpstr>Wave Power</vt:lpstr>
      <vt:lpstr>Advantages</vt:lpstr>
      <vt:lpstr>Disadvantages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</dc:title>
  <dc:creator>Semmler, Emily</dc:creator>
  <cp:lastModifiedBy>Carpano, Safeya</cp:lastModifiedBy>
  <cp:revision>22</cp:revision>
  <dcterms:created xsi:type="dcterms:W3CDTF">2016-12-10T14:21:24Z</dcterms:created>
  <dcterms:modified xsi:type="dcterms:W3CDTF">2017-05-11T13:12:40Z</dcterms:modified>
</cp:coreProperties>
</file>