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4" r:id="rId2"/>
    <p:sldId id="287" r:id="rId3"/>
    <p:sldId id="288" r:id="rId4"/>
    <p:sldId id="28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Sometimes natural gas is confused with gasoline, the fuel in cars. They are not the same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Gasoline is a mixture of liquids, and natural gas is mainly </a:t>
            </a:r>
            <a:r>
              <a:rPr lang="en-US" b="1" u="sng" dirty="0">
                <a:solidFill>
                  <a:srgbClr val="FF0000"/>
                </a:solidFill>
              </a:rPr>
              <a:t>methane</a:t>
            </a:r>
            <a:r>
              <a:rPr lang="en-US" dirty="0"/>
              <a:t> and is piped into homes and office buildings where it is </a:t>
            </a:r>
            <a:r>
              <a:rPr lang="en-US" b="1" u="sng" dirty="0">
                <a:solidFill>
                  <a:srgbClr val="FF0000"/>
                </a:solidFill>
              </a:rPr>
              <a:t>used as energy source for heating, cooking washing, and drying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599" y="286240"/>
            <a:ext cx="2627311" cy="1970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9959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main ingredient in natural gas is methane gas. Millions of years ago, the </a:t>
            </a:r>
            <a:r>
              <a:rPr lang="en-US" b="1" u="sng" dirty="0">
                <a:solidFill>
                  <a:srgbClr val="FF0000"/>
                </a:solidFill>
              </a:rPr>
              <a:t>remains of plants and animals decayed and built up in thick layers</a:t>
            </a:r>
            <a:r>
              <a:rPr lang="en-US" dirty="0"/>
              <a:t>. </a:t>
            </a:r>
            <a:endParaRPr lang="en-US" dirty="0" smtClean="0"/>
          </a:p>
          <a:p>
            <a:r>
              <a:rPr lang="en-US" dirty="0" smtClean="0"/>
              <a:t>Over </a:t>
            </a:r>
            <a:r>
              <a:rPr lang="en-US" dirty="0"/>
              <a:t>time, the sand and silt changed to rock, covered the organic material, and trapped it beneath the rock.  </a:t>
            </a:r>
            <a:endParaRPr lang="en-US" dirty="0" smtClean="0"/>
          </a:p>
          <a:p>
            <a:r>
              <a:rPr lang="en-US" dirty="0" smtClean="0"/>
              <a:t>Pressure </a:t>
            </a:r>
            <a:r>
              <a:rPr lang="en-US" dirty="0"/>
              <a:t>and heat changed some of this organic material into coal, some into oil (petroleum), and some into natural gas — tiny bubbles of odorless gas.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8999" y="0"/>
            <a:ext cx="3696963" cy="2298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8654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Natural gas is a </a:t>
            </a:r>
            <a:r>
              <a:rPr lang="en-US" b="1" u="sng" dirty="0" smtClean="0">
                <a:solidFill>
                  <a:srgbClr val="FF0000"/>
                </a:solidFill>
              </a:rPr>
              <a:t>nonrenewable energy</a:t>
            </a:r>
            <a:r>
              <a:rPr lang="en-US" dirty="0" smtClean="0"/>
              <a:t> resource. Its availability is finite (limited).</a:t>
            </a:r>
          </a:p>
          <a:p>
            <a:r>
              <a:rPr lang="en-US" dirty="0"/>
              <a:t>Critics also point that their extraction, or removal from the earth, </a:t>
            </a:r>
            <a:r>
              <a:rPr lang="en-US" b="1" u="sng" dirty="0">
                <a:solidFill>
                  <a:srgbClr val="FF0000"/>
                </a:solidFill>
              </a:rPr>
              <a:t>leaves out large craters within the earth and can harm ecosystems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/>
              <a:t>It is highly volatile </a:t>
            </a:r>
            <a:r>
              <a:rPr lang="en-US" b="1" dirty="0"/>
              <a:t>(</a:t>
            </a:r>
            <a:r>
              <a:rPr lang="en-US" b="1" u="sng" dirty="0">
                <a:solidFill>
                  <a:srgbClr val="FF0000"/>
                </a:solidFill>
              </a:rPr>
              <a:t>highly flammable</a:t>
            </a:r>
            <a:r>
              <a:rPr lang="en-US" b="1" dirty="0"/>
              <a:t>) </a:t>
            </a:r>
            <a:r>
              <a:rPr lang="en-US" dirty="0"/>
              <a:t>and can be dangerous, if handled carelessly</a:t>
            </a:r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411" y="34132"/>
            <a:ext cx="3556000" cy="21391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9836" y="4746626"/>
            <a:ext cx="2089150" cy="208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2914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Natural gas has its advantages. It is a raw material to make other chemicals, and is the </a:t>
            </a:r>
            <a:r>
              <a:rPr lang="en-US" b="1" u="sng" dirty="0">
                <a:solidFill>
                  <a:srgbClr val="FF0000"/>
                </a:solidFill>
              </a:rPr>
              <a:t>cleanest burning fossil fuel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</a:t>
            </a:r>
            <a:r>
              <a:rPr lang="en-US" dirty="0"/>
              <a:t>means it </a:t>
            </a:r>
            <a:r>
              <a:rPr lang="en-US" b="1" u="sng" dirty="0">
                <a:solidFill>
                  <a:srgbClr val="FF0000"/>
                </a:solidFill>
              </a:rPr>
              <a:t>contributes little environmental pollutants</a:t>
            </a:r>
            <a:r>
              <a:rPr lang="en-US" dirty="0"/>
              <a:t> when bummed. </a:t>
            </a:r>
            <a:endParaRPr lang="en-US" dirty="0" smtClean="0"/>
          </a:p>
          <a:p>
            <a:r>
              <a:rPr lang="en-US" dirty="0" smtClean="0"/>
              <a:t>Additionally</a:t>
            </a:r>
            <a:r>
              <a:rPr lang="en-US" dirty="0"/>
              <a:t>, it </a:t>
            </a:r>
            <a:r>
              <a:rPr lang="en-US" b="1" u="sng" dirty="0">
                <a:solidFill>
                  <a:srgbClr val="FF0000"/>
                </a:solidFill>
              </a:rPr>
              <a:t>can be safely stored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930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177</TotalTime>
  <Words>190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Tw Cen MT</vt:lpstr>
      <vt:lpstr>Circuit</vt:lpstr>
      <vt:lpstr>Natural gas</vt:lpstr>
      <vt:lpstr>Natural Gas</vt:lpstr>
      <vt:lpstr>Disadvantages</vt:lpstr>
      <vt:lpstr>Advantages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Sources</dc:title>
  <dc:creator>Semmler, Emily</dc:creator>
  <cp:lastModifiedBy>Carpano, Safeya</cp:lastModifiedBy>
  <cp:revision>22</cp:revision>
  <dcterms:created xsi:type="dcterms:W3CDTF">2016-12-10T14:21:24Z</dcterms:created>
  <dcterms:modified xsi:type="dcterms:W3CDTF">2017-05-11T13:10:24Z</dcterms:modified>
</cp:coreProperties>
</file>