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has produced energy for billions of years.</a:t>
            </a:r>
          </a:p>
          <a:p>
            <a:r>
              <a:rPr lang="en-US" dirty="0" smtClean="0"/>
              <a:t>Solar energy is </a:t>
            </a:r>
            <a:r>
              <a:rPr lang="en-US" b="1" u="sng" dirty="0" smtClean="0">
                <a:solidFill>
                  <a:srgbClr val="FF0000"/>
                </a:solidFill>
              </a:rPr>
              <a:t>produced by capturing the sun’s rays (solar radiation) that reach the Earth and converting it into other forms of energy, such as heat and electricity</a:t>
            </a:r>
            <a:r>
              <a:rPr lang="en-US" dirty="0" smtClean="0"/>
              <a:t>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Photovoltaic cells </a:t>
            </a:r>
            <a:r>
              <a:rPr lang="en-US" dirty="0" smtClean="0"/>
              <a:t>(“solar cells”) change the sunlight directly into electricity. These are found grouped together on panels (solar panels).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0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sun is constantly radiating energy to the Earth, solar energy is a </a:t>
            </a:r>
            <a:r>
              <a:rPr lang="en-US" b="1" u="sng" dirty="0" smtClean="0">
                <a:solidFill>
                  <a:srgbClr val="FF0000"/>
                </a:solidFill>
              </a:rPr>
              <a:t>renewable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California has nine solar power plants, the biggest solar power plants in the world!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311" y="3780123"/>
            <a:ext cx="4394200" cy="292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2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energy systems </a:t>
            </a:r>
            <a:r>
              <a:rPr lang="en-US" b="1" u="sng" dirty="0" smtClean="0">
                <a:solidFill>
                  <a:srgbClr val="FF0000"/>
                </a:solidFill>
              </a:rPr>
              <a:t>do not produce air pollutants or carbon dioxide</a:t>
            </a:r>
            <a:r>
              <a:rPr lang="en-US" dirty="0" smtClean="0"/>
              <a:t>, having minimal impact on the environment.</a:t>
            </a:r>
          </a:p>
          <a:p>
            <a:r>
              <a:rPr lang="en-US" dirty="0" smtClean="0"/>
              <a:t>Also, the fuel for solar energy (the sun’s radiation) is </a:t>
            </a:r>
            <a:r>
              <a:rPr lang="en-US" b="1" u="sng" dirty="0" smtClean="0">
                <a:solidFill>
                  <a:srgbClr val="FF0000"/>
                </a:solidFill>
              </a:rPr>
              <a:t>free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86200"/>
            <a:ext cx="39624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799" y="4064000"/>
            <a:ext cx="3371599" cy="238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sunlight arriving onto the Earth’s surface is not </a:t>
            </a:r>
            <a:r>
              <a:rPr lang="en-US" b="1" u="sng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. It varies depending on time of day, time of year, or the weather conditions.</a:t>
            </a:r>
          </a:p>
          <a:p>
            <a:r>
              <a:rPr lang="en-US" dirty="0" smtClean="0"/>
              <a:t>Because the sun doesn’t deliver that much energy to any one place at any one time, a large surface area is required to collect enough energy to be useful.</a:t>
            </a:r>
          </a:p>
          <a:p>
            <a:r>
              <a:rPr lang="en-US" dirty="0" smtClean="0"/>
              <a:t>While the sun’s energy is free, the solar panels are currently very </a:t>
            </a:r>
            <a:r>
              <a:rPr lang="en-US" b="1" u="sng" dirty="0" smtClean="0">
                <a:solidFill>
                  <a:srgbClr val="FF0000"/>
                </a:solidFill>
              </a:rPr>
              <a:t>expensive</a:t>
            </a:r>
            <a:r>
              <a:rPr lang="en-US" dirty="0" smtClean="0"/>
              <a:t> to install.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179</TotalTime>
  <Words>216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Solar</vt:lpstr>
      <vt:lpstr>Solar</vt:lpstr>
      <vt:lpstr>Advantages</vt:lpstr>
      <vt:lpstr>Disadvantages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Sources</dc:title>
  <dc:creator>Semmler, Emily</dc:creator>
  <cp:lastModifiedBy>Carpano, Safeya</cp:lastModifiedBy>
  <cp:revision>24</cp:revision>
  <dcterms:created xsi:type="dcterms:W3CDTF">2016-12-10T14:21:24Z</dcterms:created>
  <dcterms:modified xsi:type="dcterms:W3CDTF">2017-05-11T13:17:41Z</dcterms:modified>
</cp:coreProperties>
</file>