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76" r:id="rId3"/>
    <p:sldId id="277" r:id="rId4"/>
    <p:sldId id="261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unequal heating of the Earth’s surface by the sun produces </a:t>
            </a:r>
            <a:r>
              <a:rPr lang="en-US" b="1" u="sng" dirty="0" smtClean="0">
                <a:solidFill>
                  <a:srgbClr val="FF0000"/>
                </a:solidFill>
              </a:rPr>
              <a:t>wind energy</a:t>
            </a:r>
            <a:r>
              <a:rPr lang="en-US" dirty="0" smtClean="0"/>
              <a:t>, which can be converted into </a:t>
            </a:r>
            <a:r>
              <a:rPr lang="en-US" b="1" u="sng" dirty="0" smtClean="0">
                <a:solidFill>
                  <a:srgbClr val="FF0000"/>
                </a:solidFill>
              </a:rPr>
              <a:t>mechanical and electrical 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 is not a new energy source. People have used it for centuries to power sailing ships and windmills for grinding grains.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4292600"/>
            <a:ext cx="192405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1" y="4194174"/>
            <a:ext cx="3862389" cy="25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5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wind is </a:t>
            </a:r>
            <a:r>
              <a:rPr lang="en-US" b="1" u="sng" dirty="0" smtClean="0">
                <a:solidFill>
                  <a:srgbClr val="FF0000"/>
                </a:solidFill>
              </a:rPr>
              <a:t>unpredictable</a:t>
            </a:r>
            <a:r>
              <a:rPr lang="en-US" dirty="0" smtClean="0"/>
              <a:t> and must be a certain </a:t>
            </a:r>
            <a:r>
              <a:rPr lang="en-US" b="1" u="sng" dirty="0" smtClean="0">
                <a:solidFill>
                  <a:srgbClr val="FF0000"/>
                </a:solidFill>
              </a:rPr>
              <a:t>speed</a:t>
            </a:r>
            <a:r>
              <a:rPr lang="en-US" dirty="0" smtClean="0"/>
              <a:t> for sufficient energy to be harnessed.</a:t>
            </a:r>
          </a:p>
          <a:p>
            <a:r>
              <a:rPr lang="en-US" dirty="0" smtClean="0"/>
              <a:t>Also, because the turbines are so large, some don’t like their </a:t>
            </a:r>
            <a:r>
              <a:rPr lang="en-US" b="1" u="sng" dirty="0" smtClean="0">
                <a:solidFill>
                  <a:srgbClr val="FF0000"/>
                </a:solidFill>
              </a:rPr>
              <a:t>visual impact on the landscape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18" y="3881048"/>
            <a:ext cx="3452382" cy="25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very </a:t>
            </a:r>
            <a:r>
              <a:rPr lang="en-US" b="1" u="sng" dirty="0" smtClean="0">
                <a:solidFill>
                  <a:srgbClr val="FF0000"/>
                </a:solidFill>
              </a:rPr>
              <a:t>clean source of 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overall has less negative environmental impacts than many other sources and reduces </a:t>
            </a:r>
            <a:r>
              <a:rPr lang="en-US" b="1" u="sng" dirty="0" smtClean="0">
                <a:solidFill>
                  <a:srgbClr val="FF0000"/>
                </a:solidFill>
              </a:rPr>
              <a:t>air pollution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3655938"/>
            <a:ext cx="2798572" cy="27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Petroleum/oil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was formed </a:t>
            </a:r>
            <a:r>
              <a:rPr lang="en-US" b="1" u="sng" dirty="0" smtClean="0">
                <a:solidFill>
                  <a:srgbClr val="FF0000"/>
                </a:solidFill>
              </a:rPr>
              <a:t>from the remains of animals and plants that lived millions of years</a:t>
            </a:r>
            <a:r>
              <a:rPr lang="en-US" dirty="0" smtClean="0"/>
              <a:t> ago in a marine (water) environment before dinosaurs. </a:t>
            </a:r>
          </a:p>
          <a:p>
            <a:r>
              <a:rPr lang="en-US" dirty="0" smtClean="0"/>
              <a:t>Over millions of years, the remains of these animals and plants were covered by layers of </a:t>
            </a:r>
            <a:r>
              <a:rPr lang="en-US" b="1" u="sng" dirty="0" smtClean="0">
                <a:solidFill>
                  <a:srgbClr val="FF0000"/>
                </a:solidFill>
              </a:rPr>
              <a:t>sand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silt</a:t>
            </a:r>
            <a:r>
              <a:rPr lang="en-US" dirty="0" smtClean="0"/>
              <a:t>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Heat and pressure</a:t>
            </a:r>
            <a:r>
              <a:rPr lang="en-US" dirty="0" smtClean="0"/>
              <a:t> from these layers helped the remains turn into what we today call crude oil.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1112"/>
            <a:ext cx="2984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“petroleum” means “</a:t>
            </a:r>
            <a:r>
              <a:rPr lang="en-US" b="1" u="sng" dirty="0" smtClean="0">
                <a:solidFill>
                  <a:srgbClr val="FF0000"/>
                </a:solidFill>
              </a:rPr>
              <a:t>rock oil</a:t>
            </a:r>
            <a:r>
              <a:rPr lang="en-US" dirty="0" smtClean="0"/>
              <a:t>” or “</a:t>
            </a:r>
            <a:r>
              <a:rPr lang="en-US" b="1" u="sng" dirty="0" smtClean="0">
                <a:solidFill>
                  <a:srgbClr val="FF0000"/>
                </a:solidFill>
              </a:rPr>
              <a:t>oil from the Earth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It takes millions of years to form, it is considered a </a:t>
            </a:r>
            <a:r>
              <a:rPr lang="en-US" b="1" u="sng" dirty="0" smtClean="0">
                <a:solidFill>
                  <a:srgbClr val="FF0000"/>
                </a:solidFill>
              </a:rPr>
              <a:t>nonrenewable</a:t>
            </a:r>
            <a:r>
              <a:rPr lang="en-US" dirty="0" smtClean="0"/>
              <a:t> resource.</a:t>
            </a:r>
          </a:p>
          <a:p>
            <a:r>
              <a:rPr lang="en-US" dirty="0" smtClean="0"/>
              <a:t>It is a black thick liquid pumped from below Earth’s surface. It is then refined and made into gasoline, synthetic rubber, detergents, fertilizers, textiles, paints, and pharmaceuticals.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92" y="4523786"/>
            <a:ext cx="2400808" cy="21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makes many products</a:t>
            </a:r>
          </a:p>
          <a:p>
            <a:r>
              <a:rPr lang="en-US" dirty="0" smtClean="0"/>
              <a:t>It is </a:t>
            </a:r>
            <a:r>
              <a:rPr lang="en-US" b="1" u="sng" dirty="0" smtClean="0">
                <a:solidFill>
                  <a:srgbClr val="FF0000"/>
                </a:solidFill>
              </a:rPr>
              <a:t>easier to get out</a:t>
            </a:r>
            <a:r>
              <a:rPr lang="en-US" dirty="0" smtClean="0"/>
              <a:t> of the ground than coal, making it </a:t>
            </a:r>
            <a:r>
              <a:rPr lang="en-US" b="1" u="sng" dirty="0" smtClean="0">
                <a:solidFill>
                  <a:srgbClr val="FF0000"/>
                </a:solidFill>
              </a:rPr>
              <a:t>cheaper to transport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4021471"/>
            <a:ext cx="2338388" cy="1922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31" y="4030980"/>
            <a:ext cx="2206869" cy="1912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31" y="3200399"/>
            <a:ext cx="3276194" cy="32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1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is a carbon based fuel and the primary way it is used is to burn it , </a:t>
            </a:r>
            <a:r>
              <a:rPr lang="en-US" b="1" u="sng" dirty="0" smtClean="0">
                <a:solidFill>
                  <a:srgbClr val="FF0000"/>
                </a:solidFill>
              </a:rPr>
              <a:t>releasing large amounts of carbon dioxide </a:t>
            </a:r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Additionally, </a:t>
            </a:r>
            <a:r>
              <a:rPr lang="en-US" b="1" u="sng" dirty="0" smtClean="0">
                <a:solidFill>
                  <a:srgbClr val="FF0000"/>
                </a:solidFill>
              </a:rPr>
              <a:t>we are running out</a:t>
            </a:r>
            <a:r>
              <a:rPr lang="en-US" dirty="0" smtClean="0"/>
              <a:t>. Estimate vary from 50 years to 150 years before we run out of oil.</a:t>
            </a:r>
          </a:p>
          <a:p>
            <a:r>
              <a:rPr lang="en-US" dirty="0" smtClean="0"/>
              <a:t>Finally, wars are fought over oil, and war are won with oil (WWII) so it can be a very</a:t>
            </a:r>
            <a:r>
              <a:rPr lang="en-US" b="1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negative influence on relations between nations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04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179</TotalTime>
  <Words>349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Wind</vt:lpstr>
      <vt:lpstr>Disadvantages</vt:lpstr>
      <vt:lpstr>Advantages</vt:lpstr>
      <vt:lpstr>Petroleum/oil</vt:lpstr>
      <vt:lpstr>Oil</vt:lpstr>
      <vt:lpstr>Advantages</vt:lpstr>
      <vt:lpstr>Disadvantages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</dc:title>
  <dc:creator>Semmler, Emily</dc:creator>
  <cp:lastModifiedBy>Carpano, Safeya</cp:lastModifiedBy>
  <cp:revision>22</cp:revision>
  <dcterms:created xsi:type="dcterms:W3CDTF">2016-12-10T14:21:24Z</dcterms:created>
  <dcterms:modified xsi:type="dcterms:W3CDTF">2016-12-12T17:05:36Z</dcterms:modified>
</cp:coreProperties>
</file>