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90" r:id="rId3"/>
    <p:sldId id="291" r:id="rId4"/>
    <p:sldId id="292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fission is the </a:t>
            </a:r>
            <a:r>
              <a:rPr lang="en-US" b="1" u="sng" dirty="0">
                <a:solidFill>
                  <a:srgbClr val="FF0000"/>
                </a:solidFill>
              </a:rPr>
              <a:t>splitting of the uranium atom</a:t>
            </a:r>
            <a:r>
              <a:rPr lang="en-US" dirty="0"/>
              <a:t>, which releases a tremendous amount of </a:t>
            </a:r>
            <a:r>
              <a:rPr lang="en-US" b="1" u="sng" dirty="0">
                <a:solidFill>
                  <a:srgbClr val="FF0000"/>
                </a:solidFill>
              </a:rPr>
              <a:t>heat 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knowledge was used to make </a:t>
            </a:r>
            <a:r>
              <a:rPr lang="en-US" b="1" u="sng" dirty="0">
                <a:solidFill>
                  <a:srgbClr val="FF0000"/>
                </a:solidFill>
              </a:rPr>
              <a:t>atomic </a:t>
            </a:r>
            <a:r>
              <a:rPr lang="en-US" b="1" u="sng" dirty="0" smtClean="0">
                <a:solidFill>
                  <a:srgbClr val="FF0000"/>
                </a:solidFill>
              </a:rPr>
              <a:t>bombs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fuel for nuclear plants comes from radioactive </a:t>
            </a:r>
            <a:r>
              <a:rPr lang="en-US" dirty="0" smtClean="0"/>
              <a:t>materials (Uranium) </a:t>
            </a:r>
            <a:r>
              <a:rPr lang="en-US" dirty="0"/>
              <a:t>that release energy through nuclear fission. </a:t>
            </a:r>
            <a:endParaRPr lang="en-US" dirty="0" smtClean="0"/>
          </a:p>
          <a:p>
            <a:r>
              <a:rPr lang="en-US" dirty="0"/>
              <a:t>Uranium must be </a:t>
            </a:r>
            <a:r>
              <a:rPr lang="en-US" b="1" u="sng" dirty="0">
                <a:solidFill>
                  <a:srgbClr val="FF0000"/>
                </a:solidFill>
              </a:rPr>
              <a:t>mined</a:t>
            </a:r>
            <a:r>
              <a:rPr lang="en-US" dirty="0"/>
              <a:t> and is a </a:t>
            </a:r>
            <a:r>
              <a:rPr lang="en-US" b="1" u="sng" dirty="0">
                <a:solidFill>
                  <a:srgbClr val="FF0000"/>
                </a:solidFill>
              </a:rPr>
              <a:t>nonrenewable energy</a:t>
            </a:r>
            <a:r>
              <a:rPr lang="en-US" dirty="0"/>
              <a:t> source.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207073"/>
            <a:ext cx="3276600" cy="204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50" y="5014437"/>
            <a:ext cx="2430099" cy="15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r>
              <a:rPr lang="en-US" dirty="0"/>
              <a:t>, power companies use the heat produced by nuclear fission to produce electricity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Some people think nuclear energy should be </a:t>
            </a:r>
            <a:r>
              <a:rPr lang="en-US" b="1" u="sng" dirty="0">
                <a:solidFill>
                  <a:srgbClr val="FF0000"/>
                </a:solidFill>
              </a:rPr>
              <a:t>our main source of future energy.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people feel that the dangers are too great from </a:t>
            </a:r>
            <a:r>
              <a:rPr lang="en-US" b="1" u="sng" dirty="0">
                <a:solidFill>
                  <a:srgbClr val="FF0000"/>
                </a:solidFill>
              </a:rPr>
              <a:t>radioactive waste products, meltdowns, and radiation exposure</a:t>
            </a:r>
            <a:r>
              <a:rPr lang="en-US" b="1" dirty="0"/>
              <a:t> </a:t>
            </a:r>
            <a:r>
              <a:rPr lang="en-US" dirty="0"/>
              <a:t>of workers.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-7175"/>
            <a:ext cx="3746500" cy="225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5357812"/>
            <a:ext cx="2667000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nuclear energy is that although it’s nonrenewable, it </a:t>
            </a:r>
            <a:r>
              <a:rPr lang="en-US" b="1" u="sng" dirty="0">
                <a:solidFill>
                  <a:srgbClr val="FF0000"/>
                </a:solidFill>
              </a:rPr>
              <a:t>does not produce air pollution or carbon dioxide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</a:t>
            </a:r>
            <a:r>
              <a:rPr lang="en-US" dirty="0"/>
              <a:t>, relatively little fuel (uranium) is needed to produce very </a:t>
            </a:r>
            <a:r>
              <a:rPr lang="en-US" b="1" i="1" u="sng" dirty="0">
                <a:solidFill>
                  <a:srgbClr val="FF0000"/>
                </a:solidFill>
              </a:rPr>
              <a:t>large</a:t>
            </a:r>
            <a:r>
              <a:rPr lang="en-US" dirty="0"/>
              <a:t> amounts of energy.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28" y="4295204"/>
            <a:ext cx="2142744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</a:t>
            </a:r>
            <a:r>
              <a:rPr lang="en-US" dirty="0" smtClean="0"/>
              <a:t>constructing </a:t>
            </a:r>
            <a:r>
              <a:rPr lang="en-US" dirty="0"/>
              <a:t>nuclear power plants is </a:t>
            </a:r>
            <a:r>
              <a:rPr lang="en-US" b="1" u="sng" dirty="0">
                <a:solidFill>
                  <a:srgbClr val="FF0000"/>
                </a:solidFill>
              </a:rPr>
              <a:t>extremely expensive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Radioactive </a:t>
            </a:r>
            <a:r>
              <a:rPr lang="en-US" b="1" u="sng" dirty="0">
                <a:solidFill>
                  <a:srgbClr val="FF0000"/>
                </a:solidFill>
              </a:rPr>
              <a:t>waste</a:t>
            </a:r>
            <a:r>
              <a:rPr lang="en-US" dirty="0"/>
              <a:t> is a huge concern with nuclear reactors, especially since the </a:t>
            </a:r>
            <a:r>
              <a:rPr lang="en-US" b="1" u="sng" dirty="0">
                <a:solidFill>
                  <a:srgbClr val="FF0000"/>
                </a:solidFill>
              </a:rPr>
              <a:t>Chernobyl accident</a:t>
            </a:r>
            <a:r>
              <a:rPr lang="en-US" dirty="0"/>
              <a:t> and the </a:t>
            </a:r>
            <a:r>
              <a:rPr lang="en-US" b="1" u="sng" dirty="0">
                <a:solidFill>
                  <a:srgbClr val="FF0000"/>
                </a:solidFill>
              </a:rPr>
              <a:t>Fukushima Nuclear meltdown</a:t>
            </a:r>
            <a:r>
              <a:rPr lang="en-US" dirty="0"/>
              <a:t> in </a:t>
            </a:r>
            <a:r>
              <a:rPr lang="en-US" dirty="0" smtClean="0"/>
              <a:t>Japan. </a:t>
            </a:r>
          </a:p>
          <a:p>
            <a:r>
              <a:rPr lang="en-US" dirty="0" smtClean="0"/>
              <a:t>The </a:t>
            </a:r>
            <a:r>
              <a:rPr lang="en-US" dirty="0"/>
              <a:t>radiation can have </a:t>
            </a:r>
            <a:r>
              <a:rPr lang="en-US" b="1" u="sng" dirty="0">
                <a:solidFill>
                  <a:srgbClr val="FF0000"/>
                </a:solidFill>
              </a:rPr>
              <a:t>harmful health effects</a:t>
            </a:r>
            <a:r>
              <a:rPr lang="en-US" dirty="0"/>
              <a:t> on humans and the environment, and therefore some people feel it’s </a:t>
            </a:r>
            <a:r>
              <a:rPr lang="en-US" b="1" u="sng" dirty="0">
                <a:solidFill>
                  <a:srgbClr val="FF0000"/>
                </a:solidFill>
              </a:rPr>
              <a:t>too dangerous to use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11" y="65087"/>
            <a:ext cx="19558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04" y="4928603"/>
            <a:ext cx="2622296" cy="17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 Before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68" y="1781175"/>
            <a:ext cx="78581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 After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4" y="1907176"/>
            <a:ext cx="3773955" cy="4402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03" y="277584"/>
            <a:ext cx="4345577" cy="3259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2899955"/>
            <a:ext cx="5137022" cy="34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Fukushima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49" y="1357803"/>
            <a:ext cx="4701540" cy="4721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431054"/>
            <a:ext cx="6544491" cy="36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180</TotalTime>
  <Words>216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Nuclear fission</vt:lpstr>
      <vt:lpstr>Nuclear Fission</vt:lpstr>
      <vt:lpstr>Advantages</vt:lpstr>
      <vt:lpstr>Disadvantages</vt:lpstr>
      <vt:lpstr>Chernobyl Before</vt:lpstr>
      <vt:lpstr>Chernobyl After</vt:lpstr>
      <vt:lpstr>Fukushima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</dc:title>
  <dc:creator>Semmler, Emily</dc:creator>
  <cp:lastModifiedBy>Carpano, Safeya</cp:lastModifiedBy>
  <cp:revision>22</cp:revision>
  <dcterms:created xsi:type="dcterms:W3CDTF">2016-12-10T14:21:24Z</dcterms:created>
  <dcterms:modified xsi:type="dcterms:W3CDTF">2017-05-11T13:11:48Z</dcterms:modified>
</cp:coreProperties>
</file>