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3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1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A5AB-185F-4F86-980E-CC20BD9460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6B23-7162-4775-A126-BAC522ED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lencoe.com/sites/common_assets/science/virtual_labs/CT02/CT02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Water Lab Simulation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to </a:t>
            </a:r>
            <a:endParaRPr lang="en-US" dirty="0" smtClean="0"/>
          </a:p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www.glencoe.com/sites/common_assets/science/virtual_labs/CT02/CT02.html</a:t>
            </a:r>
            <a:endParaRPr lang="en-US" smtClean="0"/>
          </a:p>
          <a:p>
            <a:r>
              <a:rPr lang="en-US" smtClean="0"/>
              <a:t>Read </a:t>
            </a:r>
            <a:r>
              <a:rPr lang="en-US" dirty="0" smtClean="0"/>
              <a:t>the directions carefully and answer introduction questions</a:t>
            </a:r>
          </a:p>
          <a:p>
            <a:r>
              <a:rPr lang="en-US" dirty="0" smtClean="0"/>
              <a:t>Follow the procedure</a:t>
            </a:r>
          </a:p>
          <a:p>
            <a:r>
              <a:rPr lang="en-US" dirty="0" smtClean="0"/>
              <a:t>Copy &amp; complete the soil chart and pick </a:t>
            </a:r>
            <a:r>
              <a:rPr lang="en-US" b="1" u="sng" dirty="0" smtClean="0"/>
              <a:t>8 </a:t>
            </a:r>
            <a:r>
              <a:rPr lang="en-US" dirty="0" smtClean="0"/>
              <a:t>different types of soil and complete the simulation and calculate the % porosity </a:t>
            </a:r>
          </a:p>
          <a:p>
            <a:r>
              <a:rPr lang="en-US" dirty="0" smtClean="0"/>
              <a:t>Answer the conclusion questions  </a:t>
            </a:r>
            <a:endParaRPr lang="en-US" dirty="0"/>
          </a:p>
        </p:txBody>
      </p:sp>
      <p:pic>
        <p:nvPicPr>
          <p:cNvPr id="1026" name="Picture 2" descr="Image result for soil chart classific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606" y="1207294"/>
            <a:ext cx="4907194" cy="471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92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Ground Water Lab Simulation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 Water Lab Simulation</dc:title>
  <dc:creator>Carew, Danielle S.</dc:creator>
  <cp:lastModifiedBy>Carpano, Safeya</cp:lastModifiedBy>
  <cp:revision>5</cp:revision>
  <dcterms:created xsi:type="dcterms:W3CDTF">2016-10-31T18:02:10Z</dcterms:created>
  <dcterms:modified xsi:type="dcterms:W3CDTF">2016-11-07T12:36:22Z</dcterms:modified>
</cp:coreProperties>
</file>