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56" r:id="rId5"/>
    <p:sldId id="261" r:id="rId6"/>
    <p:sldId id="262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AB5E1-42C9-4E90-997B-6981D03A401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ACA94-C91A-46A4-889A-9D329DEAD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9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ACA94-C91A-46A4-889A-9D329DEAD1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2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F96C-B414-4512-ABD2-BEBBC4CB0C57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D654-E3CA-4872-9107-D98EE93B0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0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F96C-B414-4512-ABD2-BEBBC4CB0C57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D654-E3CA-4872-9107-D98EE93B0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6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F96C-B414-4512-ABD2-BEBBC4CB0C57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D654-E3CA-4872-9107-D98EE93B0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4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F96C-B414-4512-ABD2-BEBBC4CB0C57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D654-E3CA-4872-9107-D98EE93B0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5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F96C-B414-4512-ABD2-BEBBC4CB0C57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D654-E3CA-4872-9107-D98EE93B0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8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F96C-B414-4512-ABD2-BEBBC4CB0C57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D654-E3CA-4872-9107-D98EE93B0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8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F96C-B414-4512-ABD2-BEBBC4CB0C57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D654-E3CA-4872-9107-D98EE93B0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6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F96C-B414-4512-ABD2-BEBBC4CB0C57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D654-E3CA-4872-9107-D98EE93B0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9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F96C-B414-4512-ABD2-BEBBC4CB0C57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D654-E3CA-4872-9107-D98EE93B0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9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F96C-B414-4512-ABD2-BEBBC4CB0C57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D654-E3CA-4872-9107-D98EE93B0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9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F96C-B414-4512-ABD2-BEBBC4CB0C57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D654-E3CA-4872-9107-D98EE93B0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6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7F96C-B414-4512-ABD2-BEBBC4CB0C57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6D654-E3CA-4872-9107-D98EE93B0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8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cpc.ncep.noaa.gov/products/precip/realtime/clim/annual/loop/satloo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39" y="2668248"/>
            <a:ext cx="9144000" cy="464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9823" y="599607"/>
            <a:ext cx="21130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/>
              <a:t>Isotherm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854439" y="1664705"/>
            <a:ext cx="80648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Isotherms </a:t>
            </a:r>
            <a:r>
              <a:rPr lang="en-US" sz="3200" b="1" dirty="0" smtClean="0"/>
              <a:t>are connected lines of equal </a:t>
            </a:r>
          </a:p>
          <a:p>
            <a:r>
              <a:rPr lang="en-US" sz="3200" b="1" dirty="0" smtClean="0"/>
              <a:t>Air temperature</a:t>
            </a:r>
          </a:p>
        </p:txBody>
      </p:sp>
    </p:spTree>
    <p:extLst>
      <p:ext uri="{BB962C8B-B14F-4D97-AF65-F5344CB8AC3E}">
        <p14:creationId xmlns:p14="http://schemas.microsoft.com/office/powerpoint/2010/main" val="400288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Isobars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191000" cy="45259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Isobars are connected lines of equal air pressure</a:t>
            </a:r>
          </a:p>
        </p:txBody>
      </p:sp>
      <p:pic>
        <p:nvPicPr>
          <p:cNvPr id="7170" name="Picture 2" descr="http://www.newmediastudio.org/DataDiscovery/Hurr_ED_Center/Hurr_Structure_Energetics/Closed_Isobars/Closed_Isobars_fig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1726" y="1524001"/>
            <a:ext cx="4486275" cy="4581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252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3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223" y="533149"/>
            <a:ext cx="868755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33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203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22" y="837975"/>
            <a:ext cx="4991725" cy="51820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25848" y="612843"/>
            <a:ext cx="48418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Areas of Low pressure are characterized by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 smtClean="0"/>
              <a:t>Hot Air Rising</a:t>
            </a:r>
          </a:p>
          <a:p>
            <a:pPr lvl="1"/>
            <a:r>
              <a:rPr lang="en-US" sz="2400" b="1" dirty="0" smtClean="0"/>
              <a:t>This leads to clouds and precipitation</a:t>
            </a:r>
          </a:p>
          <a:p>
            <a:pPr lvl="1"/>
            <a:r>
              <a:rPr lang="en-US" sz="2400" dirty="0" smtClean="0"/>
              <a:t>Due to </a:t>
            </a:r>
            <a:r>
              <a:rPr lang="en-US" sz="2400" dirty="0" err="1" smtClean="0"/>
              <a:t>coriolis</a:t>
            </a:r>
            <a:r>
              <a:rPr lang="en-US" sz="2400" dirty="0" smtClean="0"/>
              <a:t> winds rotate in a counter-clockwise motion</a:t>
            </a:r>
          </a:p>
          <a:p>
            <a:pPr lvl="1"/>
            <a:r>
              <a:rPr lang="en-US" sz="2400" b="1" dirty="0" smtClean="0"/>
              <a:t>Low Pressure =  Cyclone</a:t>
            </a:r>
          </a:p>
          <a:p>
            <a:r>
              <a:rPr lang="en-US" sz="2400" dirty="0" smtClean="0"/>
              <a:t>Areas of High pressure are characterized by:</a:t>
            </a:r>
          </a:p>
          <a:p>
            <a:pPr lvl="1"/>
            <a:r>
              <a:rPr lang="en-US" sz="2400" dirty="0" smtClean="0"/>
              <a:t>Cold Air Sinking</a:t>
            </a:r>
          </a:p>
          <a:p>
            <a:pPr lvl="1"/>
            <a:r>
              <a:rPr lang="en-US" sz="2400" dirty="0" smtClean="0"/>
              <a:t>winds blowing away in clockwise motion</a:t>
            </a:r>
          </a:p>
          <a:p>
            <a:pPr lvl="1"/>
            <a:r>
              <a:rPr lang="en-US" sz="2400" dirty="0" smtClean="0"/>
              <a:t>High Pressure = Anti-cyclone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8851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70</Words>
  <Application>Microsoft Office PowerPoint</Application>
  <PresentationFormat>Widescreen</PresentationFormat>
  <Paragraphs>15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Isobars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Carpano, Safeya</dc:creator>
  <cp:lastModifiedBy>Carpano, Safeya</cp:lastModifiedBy>
  <cp:revision>6</cp:revision>
  <dcterms:created xsi:type="dcterms:W3CDTF">2017-04-28T11:35:15Z</dcterms:created>
  <dcterms:modified xsi:type="dcterms:W3CDTF">2017-05-03T18:27:45Z</dcterms:modified>
</cp:coreProperties>
</file>