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5"/>
  </p:notesMasterIdLst>
  <p:sldIdLst>
    <p:sldId id="273" r:id="rId2"/>
    <p:sldId id="272" r:id="rId3"/>
    <p:sldId id="274" r:id="rId4"/>
    <p:sldId id="260" r:id="rId5"/>
    <p:sldId id="267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773221-6F4E-45A0-A15F-78303CDAD0FD}" type="datetime1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15364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B0956E-F69E-4878-9401-74D51ED1F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27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http://www.gardguide.com/images/a/a4/SourcesandPathwaysofARDNMDandSDinaPit.jpg</a:t>
            </a:r>
          </a:p>
        </p:txBody>
      </p:sp>
    </p:spTree>
    <p:extLst>
      <p:ext uri="{BB962C8B-B14F-4D97-AF65-F5344CB8AC3E}">
        <p14:creationId xmlns:p14="http://schemas.microsoft.com/office/powerpoint/2010/main" val="412790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http://media.treehugger.com/assets/images/2011/10/strip-mine.jpg</a:t>
            </a:r>
          </a:p>
        </p:txBody>
      </p:sp>
    </p:spTree>
    <p:extLst>
      <p:ext uri="{BB962C8B-B14F-4D97-AF65-F5344CB8AC3E}">
        <p14:creationId xmlns:p14="http://schemas.microsoft.com/office/powerpoint/2010/main" val="121288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http://www.globaljusticegame.mrap.info/the_game/game_documents/strip-mining_banglabush/images/strip-mining_diagram.jpg</a:t>
            </a:r>
          </a:p>
        </p:txBody>
      </p:sp>
    </p:spTree>
    <p:extLst>
      <p:ext uri="{BB962C8B-B14F-4D97-AF65-F5344CB8AC3E}">
        <p14:creationId xmlns:p14="http://schemas.microsoft.com/office/powerpoint/2010/main" val="234399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http://www.usgreenchamber.com/wp-content/uploads/2012/05/alberta-tar-sands-before-after.jpg</a:t>
            </a:r>
          </a:p>
        </p:txBody>
      </p:sp>
    </p:spTree>
    <p:extLst>
      <p:ext uri="{BB962C8B-B14F-4D97-AF65-F5344CB8AC3E}">
        <p14:creationId xmlns:p14="http://schemas.microsoft.com/office/powerpoint/2010/main" val="265458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http://technology.infomine.com/BCLandReclamation/BCReclamation_files/image001.jpg</a:t>
            </a:r>
          </a:p>
        </p:txBody>
      </p:sp>
    </p:spTree>
    <p:extLst>
      <p:ext uri="{BB962C8B-B14F-4D97-AF65-F5344CB8AC3E}">
        <p14:creationId xmlns:p14="http://schemas.microsoft.com/office/powerpoint/2010/main" val="386096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http://www.energie-as.cz/cs/images/content/sanace-dolu-odvalu-katerina.jpg</a:t>
            </a:r>
          </a:p>
        </p:txBody>
      </p:sp>
    </p:spTree>
    <p:extLst>
      <p:ext uri="{BB962C8B-B14F-4D97-AF65-F5344CB8AC3E}">
        <p14:creationId xmlns:p14="http://schemas.microsoft.com/office/powerpoint/2010/main" val="361087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http://worldcoir.files.wordpress.com/2010/02/ex-mining-reclamations.jpg</a:t>
            </a:r>
          </a:p>
        </p:txBody>
      </p:sp>
    </p:spTree>
    <p:extLst>
      <p:ext uri="{BB962C8B-B14F-4D97-AF65-F5344CB8AC3E}">
        <p14:creationId xmlns:p14="http://schemas.microsoft.com/office/powerpoint/2010/main" val="50556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B0893-C40B-4348-9887-F493DA66DC35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A5D5B-A00E-4AD3-9828-E993FFDA55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70C85-3139-45C9-97FA-7144195F87AB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133B9-7D46-4990-A650-B5F416E92A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408EB6-E22D-40D4-8C27-301F18F04C7F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7FB02-ED53-4A6B-A562-AF3E9455D5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A1AE-55EB-4C58-92C6-FB1BB76CDD80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541CB-8F93-45E3-9DE8-C7AE4D951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57422-5D84-4405-8012-0E95B9A0C61E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C753-67CA-4C0A-B326-B8B810283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0960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EB10-3280-4550-B1ED-C43DE1608A7E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A0886-F0BC-4730-A50B-43FBE2CA6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482F2-05AF-4454-B79C-25C7DAB924FC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787E0-42AA-428C-98C9-C121502713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9EB39-BE60-41BC-9FED-3649E3612DC6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DE13-9F9F-4963-906E-DDBCD27D8E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5ED6D-3DB2-47E0-A2DC-F269978CC6E3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F7907-72F5-4B48-B2B8-0D8B82111A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01493F-90EA-49B8-998D-D2CC8E860004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12FD-9A16-467C-AC4A-ACAA9266D4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BEAD9-CCA0-4E74-A368-5D5FBCE7D106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01366-15E9-43AB-9072-C01D645C2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FFB13-4757-4283-AE4A-2AAE779B0E29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ACFE-B6CA-42B5-8298-F13DC54082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33755-D54C-45E2-84A4-C3267452A51C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EB37-5698-463E-A157-494C983D4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5159B9-0ADB-4033-AC09-6C9C0E1EFC91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95B76-EC5E-48AC-9A6D-5A933684C8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8B84F7-219F-4319-8192-8C1CD71A9D78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E25DA8-5B91-435C-AAEE-A2D82419FB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Obtaining Energy Resources: Mining and Reclamation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 bIns="91440" anchor="b">
            <a:normAutofit/>
          </a:bodyPr>
          <a:lstStyle/>
          <a:p>
            <a:pPr eaLnBrk="1" hangingPunct="1">
              <a:defRPr/>
            </a:pPr>
            <a:r>
              <a:rPr lang="en-US" dirty="0"/>
              <a:t>How to reduce destructive effects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Reclamation</a:t>
            </a:r>
            <a:r>
              <a:rPr lang="en-US" sz="3000" dirty="0"/>
              <a:t>:  A restoration of the land to its previous </a:t>
            </a:r>
            <a:r>
              <a:rPr lang="en-US" sz="3000" dirty="0" smtClean="0"/>
              <a:t>condition.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Re-using </a:t>
            </a:r>
            <a:r>
              <a:rPr lang="en-US" sz="3000" dirty="0"/>
              <a:t>or </a:t>
            </a:r>
            <a:r>
              <a:rPr lang="en-US" sz="3000" dirty="0" smtClean="0"/>
              <a:t>recycling.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Reduction </a:t>
            </a:r>
            <a:r>
              <a:rPr lang="en-US" sz="3000" dirty="0"/>
              <a:t>of the use of mined </a:t>
            </a:r>
            <a:r>
              <a:rPr lang="en-US" sz="3000" dirty="0" smtClean="0"/>
              <a:t>minerals.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/>
              <a:t>S</a:t>
            </a:r>
            <a:r>
              <a:rPr lang="en-US" sz="3000" dirty="0" smtClean="0"/>
              <a:t>tiff </a:t>
            </a:r>
            <a:r>
              <a:rPr lang="en-US" sz="3000" dirty="0"/>
              <a:t>fines or fees.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6800800" cy="1143000"/>
          </a:xfrm>
        </p:spPr>
        <p:txBody>
          <a:bodyPr bIns="91440" anchor="b"/>
          <a:lstStyle/>
          <a:p>
            <a:pPr eaLnBrk="1" hangingPunct="1">
              <a:defRPr/>
            </a:pPr>
            <a:r>
              <a:rPr lang="en-US" dirty="0"/>
              <a:t>Reclamation</a:t>
            </a:r>
          </a:p>
        </p:txBody>
      </p:sp>
      <p:pic>
        <p:nvPicPr>
          <p:cNvPr id="6146" name="Picture 2" descr="http://technology.infomine.com/BCLandReclamation/BCReclamation_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80" y="1271679"/>
            <a:ext cx="7560840" cy="4965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792503"/>
            <a:ext cx="7992888" cy="528644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295449" y="764704"/>
            <a:ext cx="8512339" cy="5328592"/>
          </a:xfrm>
          <a:noFill/>
          <a:ln/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Mining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-media-cache-ak0.pinimg.com/originals/92/6c/05/926c059cf3aeadce38fdf1f0a22f2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8808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uky.edu/KGS/coal/images/Coal_mining_methods_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 bIns="91440" anchor="b"/>
          <a:lstStyle/>
          <a:p>
            <a:pPr eaLnBrk="1" hangingPunct="1">
              <a:defRPr/>
            </a:pPr>
            <a:r>
              <a:rPr lang="en-US" dirty="0" smtClean="0"/>
              <a:t>Open-Pit Mining</a:t>
            </a:r>
            <a:endParaRPr lang="en-US" dirty="0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sz="3100" dirty="0" smtClean="0"/>
              <a:t>Machines </a:t>
            </a:r>
            <a:r>
              <a:rPr lang="en-US" sz="3100" dirty="0"/>
              <a:t>are used to dig large holes in the ground and remove the ore</a:t>
            </a:r>
            <a:r>
              <a:rPr lang="en-US" sz="3100" dirty="0" smtClean="0"/>
              <a:t>.</a:t>
            </a:r>
            <a:endParaRPr lang="en-US" sz="3100" dirty="0"/>
          </a:p>
        </p:txBody>
      </p:sp>
      <p:pic>
        <p:nvPicPr>
          <p:cNvPr id="6" name="Picture 102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676" y="2708920"/>
            <a:ext cx="5832648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5513" y="332656"/>
            <a:ext cx="8772975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 Mining</a:t>
            </a:r>
            <a:endParaRPr lang="en-US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Huge </a:t>
            </a:r>
            <a:r>
              <a:rPr lang="en-US" sz="3000" dirty="0"/>
              <a:t>bulldozers and other machines are used to clear away large strips of the Earth’s surface.</a:t>
            </a:r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7" name="Picture 102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571" y="2852936"/>
            <a:ext cx="5942858" cy="37841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talents.com/wp-content/uploads/2014/12/What-is-coal-min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768752" cy="688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 bIns="91440" anchor="b"/>
          <a:lstStyle/>
          <a:p>
            <a:pPr eaLnBrk="1" hangingPunct="1">
              <a:defRPr/>
            </a:pPr>
            <a:r>
              <a:rPr lang="en-US"/>
              <a:t>Effects of Mining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Disruption </a:t>
            </a:r>
            <a:r>
              <a:rPr lang="en-US" sz="3000" dirty="0"/>
              <a:t>of the land’s </a:t>
            </a:r>
            <a:r>
              <a:rPr lang="en-US" sz="3000" dirty="0" smtClean="0"/>
              <a:t>surface.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Waste </a:t>
            </a:r>
            <a:r>
              <a:rPr lang="en-US" sz="3000" dirty="0"/>
              <a:t>materials left </a:t>
            </a:r>
            <a:r>
              <a:rPr lang="en-US" sz="3000" dirty="0" smtClean="0"/>
              <a:t>behind.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Land erosion.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Landslides.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Pollution.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Uses </a:t>
            </a:r>
            <a:r>
              <a:rPr lang="en-US" sz="3000" dirty="0"/>
              <a:t>large amounts of energy.</a:t>
            </a:r>
          </a:p>
          <a:p>
            <a:pPr eaLnBrk="1" hangingPunct="1"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 bIns="91440" anchor="b"/>
          <a:lstStyle/>
          <a:p>
            <a:pPr eaLnBrk="1" hangingPunct="1">
              <a:defRPr/>
            </a:pPr>
            <a:r>
              <a:rPr lang="en-US" dirty="0"/>
              <a:t>Before and After   </a:t>
            </a:r>
          </a:p>
        </p:txBody>
      </p:sp>
      <p:pic>
        <p:nvPicPr>
          <p:cNvPr id="28674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7564" y="1494017"/>
            <a:ext cx="7848872" cy="503132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132</Words>
  <Application>Microsoft Office PowerPoint</Application>
  <PresentationFormat>On-screen Show (4:3)</PresentationFormat>
  <Paragraphs>27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Office Theme</vt:lpstr>
      <vt:lpstr>Obtaining Energy Resources: Mining and Reclamation</vt:lpstr>
      <vt:lpstr>NC Mining Resources</vt:lpstr>
      <vt:lpstr>PowerPoint Presentation</vt:lpstr>
      <vt:lpstr>Open-Pit Mining</vt:lpstr>
      <vt:lpstr>PowerPoint Presentation</vt:lpstr>
      <vt:lpstr>Strip Mining</vt:lpstr>
      <vt:lpstr>PowerPoint Presentation</vt:lpstr>
      <vt:lpstr>Effects of Mining</vt:lpstr>
      <vt:lpstr>Before and After   </vt:lpstr>
      <vt:lpstr>How to reduce destructive effects </vt:lpstr>
      <vt:lpstr>Reclamation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Carpano, Safeya</cp:lastModifiedBy>
  <cp:revision>17</cp:revision>
  <dcterms:created xsi:type="dcterms:W3CDTF">2012-09-10T15:10:28Z</dcterms:created>
  <dcterms:modified xsi:type="dcterms:W3CDTF">2016-12-11T17:46:10Z</dcterms:modified>
</cp:coreProperties>
</file>